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1" r:id="rId17"/>
    <p:sldId id="273" r:id="rId18"/>
    <p:sldId id="275" r:id="rId19"/>
    <p:sldId id="276" r:id="rId20"/>
    <p:sldId id="278" r:id="rId21"/>
    <p:sldId id="279" r:id="rId22"/>
    <p:sldId id="281" r:id="rId23"/>
    <p:sldId id="283" r:id="rId24"/>
    <p:sldId id="285" r:id="rId25"/>
    <p:sldId id="287" r:id="rId26"/>
    <p:sldId id="288" r:id="rId27"/>
    <p:sldId id="277" r:id="rId28"/>
    <p:sldId id="289" r:id="rId29"/>
    <p:sldId id="290" r:id="rId30"/>
    <p:sldId id="272" r:id="rId31"/>
    <p:sldId id="280" r:id="rId32"/>
    <p:sldId id="282" r:id="rId33"/>
    <p:sldId id="284" r:id="rId34"/>
    <p:sldId id="286" r:id="rId35"/>
    <p:sldId id="274" r:id="rId36"/>
  </p:sldIdLst>
  <p:sldSz cx="18288000" cy="10287000"/>
  <p:notesSz cx="6858000" cy="9144000"/>
  <p:embeddedFontLst>
    <p:embeddedFont>
      <p:font typeface="Canva Sans" panose="020B0604020202020204" charset="0"/>
      <p:regular r:id="rId38"/>
    </p:embeddedFont>
    <p:embeddedFont>
      <p:font typeface="Canva Sans Bold" panose="020B0604020202020204" charset="0"/>
      <p:regular r:id="rId39"/>
    </p:embeddedFont>
    <p:embeddedFont>
      <p:font typeface="Glacial Indifference" panose="020B0604020202020204" charset="0"/>
      <p:regular r:id="rId40"/>
    </p:embeddedFont>
    <p:embeddedFont>
      <p:font typeface="Lexend Deca" panose="020B0604020202020204" charset="0"/>
      <p:regular r:id="rId41"/>
    </p:embeddedFont>
    <p:embeddedFont>
      <p:font typeface="Lexend Giga" panose="020B0604020202020204" charset="0"/>
      <p:regular r:id="rId42"/>
    </p:embeddedFont>
    <p:embeddedFont>
      <p:font typeface="Segoe Script Bold" panose="030B0804020000000003" pitchFamily="66" charset="0"/>
      <p:regular r:id="rId43"/>
      <p:bold r:id="rId44"/>
    </p:embeddedFont>
    <p:embeddedFont>
      <p:font typeface="Times New Roman Bold" panose="02020803070505020304" pitchFamily="18" charset="0"/>
      <p:regular r:id="rId45"/>
      <p:bold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C3294D-E112-40C3-811B-8EBE1AF4FA58}" v="34" dt="2024-07-24T03:35:17.1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3457" autoAdjust="0"/>
  </p:normalViewPr>
  <p:slideViewPr>
    <p:cSldViewPr>
      <p:cViewPr>
        <p:scale>
          <a:sx n="33" d="100"/>
          <a:sy n="33" d="100"/>
        </p:scale>
        <p:origin x="1300" y="3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hil Anand" userId="1d966d52-9c22-42d8-b01c-3a199a7a85ac" providerId="ADAL" clId="{F8C3294D-E112-40C3-811B-8EBE1AF4FA58}"/>
    <pc:docChg chg="undo custSel modSld sldOrd">
      <pc:chgData name="Nikhil Anand" userId="1d966d52-9c22-42d8-b01c-3a199a7a85ac" providerId="ADAL" clId="{F8C3294D-E112-40C3-811B-8EBE1AF4FA58}" dt="2024-07-24T09:41:41.745" v="3317"/>
      <pc:docMkLst>
        <pc:docMk/>
      </pc:docMkLst>
      <pc:sldChg chg="modNotesTx">
        <pc:chgData name="Nikhil Anand" userId="1d966d52-9c22-42d8-b01c-3a199a7a85ac" providerId="ADAL" clId="{F8C3294D-E112-40C3-811B-8EBE1AF4FA58}" dt="2024-07-23T14:07:52.269" v="1598" actId="20577"/>
        <pc:sldMkLst>
          <pc:docMk/>
          <pc:sldMk cId="0" sldId="256"/>
        </pc:sldMkLst>
      </pc:sldChg>
      <pc:sldChg chg="modNotesTx">
        <pc:chgData name="Nikhil Anand" userId="1d966d52-9c22-42d8-b01c-3a199a7a85ac" providerId="ADAL" clId="{F8C3294D-E112-40C3-811B-8EBE1AF4FA58}" dt="2024-07-23T13:22:58.773" v="116" actId="20577"/>
        <pc:sldMkLst>
          <pc:docMk/>
          <pc:sldMk cId="0" sldId="257"/>
        </pc:sldMkLst>
      </pc:sldChg>
      <pc:sldChg chg="addSp delSp modSp mod modNotesTx">
        <pc:chgData name="Nikhil Anand" userId="1d966d52-9c22-42d8-b01c-3a199a7a85ac" providerId="ADAL" clId="{F8C3294D-E112-40C3-811B-8EBE1AF4FA58}" dt="2024-07-24T02:43:11.666" v="3304" actId="20577"/>
        <pc:sldMkLst>
          <pc:docMk/>
          <pc:sldMk cId="0" sldId="258"/>
        </pc:sldMkLst>
        <pc:spChg chg="mod">
          <ac:chgData name="Nikhil Anand" userId="1d966d52-9c22-42d8-b01c-3a199a7a85ac" providerId="ADAL" clId="{F8C3294D-E112-40C3-811B-8EBE1AF4FA58}" dt="2024-07-23T12:39:25.894" v="0" actId="14100"/>
          <ac:spMkLst>
            <pc:docMk/>
            <pc:sldMk cId="0" sldId="258"/>
            <ac:spMk id="8" creationId="{00000000-0000-0000-0000-000000000000}"/>
          </ac:spMkLst>
        </pc:spChg>
        <pc:spChg chg="add del mod">
          <ac:chgData name="Nikhil Anand" userId="1d966d52-9c22-42d8-b01c-3a199a7a85ac" providerId="ADAL" clId="{F8C3294D-E112-40C3-811B-8EBE1AF4FA58}" dt="2024-07-23T13:44:51.191" v="860" actId="478"/>
          <ac:spMkLst>
            <pc:docMk/>
            <pc:sldMk cId="0" sldId="258"/>
            <ac:spMk id="9" creationId="{00000000-0000-0000-0000-000000000000}"/>
          </ac:spMkLst>
        </pc:spChg>
        <pc:spChg chg="add del mod">
          <ac:chgData name="Nikhil Anand" userId="1d966d52-9c22-42d8-b01c-3a199a7a85ac" providerId="ADAL" clId="{F8C3294D-E112-40C3-811B-8EBE1AF4FA58}" dt="2024-07-23T13:43:29.823" v="839" actId="478"/>
          <ac:spMkLst>
            <pc:docMk/>
            <pc:sldMk cId="0" sldId="258"/>
            <ac:spMk id="10" creationId="{72758923-9840-DF1A-276D-7EC591CDA41E}"/>
          </ac:spMkLst>
        </pc:spChg>
      </pc:sldChg>
      <pc:sldChg chg="addSp delSp modSp mod modNotesTx">
        <pc:chgData name="Nikhil Anand" userId="1d966d52-9c22-42d8-b01c-3a199a7a85ac" providerId="ADAL" clId="{F8C3294D-E112-40C3-811B-8EBE1AF4FA58}" dt="2024-07-23T16:28:09.587" v="2762" actId="20577"/>
        <pc:sldMkLst>
          <pc:docMk/>
          <pc:sldMk cId="0" sldId="259"/>
        </pc:sldMkLst>
        <pc:spChg chg="mod">
          <ac:chgData name="Nikhil Anand" userId="1d966d52-9c22-42d8-b01c-3a199a7a85ac" providerId="ADAL" clId="{F8C3294D-E112-40C3-811B-8EBE1AF4FA58}" dt="2024-07-23T13:51:04.877" v="1236" actId="20577"/>
          <ac:spMkLst>
            <pc:docMk/>
            <pc:sldMk cId="0" sldId="259"/>
            <ac:spMk id="5" creationId="{00000000-0000-0000-0000-000000000000}"/>
          </ac:spMkLst>
        </pc:spChg>
        <pc:spChg chg="add del mod">
          <ac:chgData name="Nikhil Anand" userId="1d966d52-9c22-42d8-b01c-3a199a7a85ac" providerId="ADAL" clId="{F8C3294D-E112-40C3-811B-8EBE1AF4FA58}" dt="2024-07-23T13:55:02.676" v="1581" actId="478"/>
          <ac:spMkLst>
            <pc:docMk/>
            <pc:sldMk cId="0" sldId="259"/>
            <ac:spMk id="7" creationId="{274CAA59-752A-F2D5-49DE-7EB9257A6C57}"/>
          </ac:spMkLst>
        </pc:spChg>
      </pc:sldChg>
      <pc:sldChg chg="addSp delSp modSp mod modNotes modNotesTx">
        <pc:chgData name="Nikhil Anand" userId="1d966d52-9c22-42d8-b01c-3a199a7a85ac" providerId="ADAL" clId="{F8C3294D-E112-40C3-811B-8EBE1AF4FA58}" dt="2024-07-23T17:12:56.589" v="2902" actId="20577"/>
        <pc:sldMkLst>
          <pc:docMk/>
          <pc:sldMk cId="0" sldId="260"/>
        </pc:sldMkLst>
        <pc:spChg chg="mod">
          <ac:chgData name="Nikhil Anand" userId="1d966d52-9c22-42d8-b01c-3a199a7a85ac" providerId="ADAL" clId="{F8C3294D-E112-40C3-811B-8EBE1AF4FA58}" dt="2024-07-23T17:12:56.589" v="2902" actId="20577"/>
          <ac:spMkLst>
            <pc:docMk/>
            <pc:sldMk cId="0" sldId="260"/>
            <ac:spMk id="7" creationId="{00000000-0000-0000-0000-000000000000}"/>
          </ac:spMkLst>
        </pc:spChg>
        <pc:spChg chg="add mod">
          <ac:chgData name="Nikhil Anand" userId="1d966d52-9c22-42d8-b01c-3a199a7a85ac" providerId="ADAL" clId="{F8C3294D-E112-40C3-811B-8EBE1AF4FA58}" dt="2024-07-23T13:43:25.770" v="838" actId="1076"/>
          <ac:spMkLst>
            <pc:docMk/>
            <pc:sldMk cId="0" sldId="260"/>
            <ac:spMk id="9" creationId="{C12969CA-D9F8-E94A-5AC1-C06A04CFD36D}"/>
          </ac:spMkLst>
        </pc:spChg>
        <pc:spChg chg="add mod">
          <ac:chgData name="Nikhil Anand" userId="1d966d52-9c22-42d8-b01c-3a199a7a85ac" providerId="ADAL" clId="{F8C3294D-E112-40C3-811B-8EBE1AF4FA58}" dt="2024-07-23T13:43:22.893" v="833" actId="14100"/>
          <ac:spMkLst>
            <pc:docMk/>
            <pc:sldMk cId="0" sldId="260"/>
            <ac:spMk id="10" creationId="{16E44A30-B5B4-6AB3-BF22-47279ADC015A}"/>
          </ac:spMkLst>
        </pc:spChg>
        <pc:spChg chg="add del mod">
          <ac:chgData name="Nikhil Anand" userId="1d966d52-9c22-42d8-b01c-3a199a7a85ac" providerId="ADAL" clId="{F8C3294D-E112-40C3-811B-8EBE1AF4FA58}" dt="2024-07-23T13:44:47.574" v="859" actId="478"/>
          <ac:spMkLst>
            <pc:docMk/>
            <pc:sldMk cId="0" sldId="260"/>
            <ac:spMk id="11" creationId="{8193F793-3CD3-5C81-955D-19D0E979AD9B}"/>
          </ac:spMkLst>
        </pc:spChg>
        <pc:spChg chg="add mod">
          <ac:chgData name="Nikhil Anand" userId="1d966d52-9c22-42d8-b01c-3a199a7a85ac" providerId="ADAL" clId="{F8C3294D-E112-40C3-811B-8EBE1AF4FA58}" dt="2024-07-23T16:25:40.705" v="2753" actId="207"/>
          <ac:spMkLst>
            <pc:docMk/>
            <pc:sldMk cId="0" sldId="260"/>
            <ac:spMk id="12" creationId="{10ECA289-CB31-B7EC-7908-FA1D8C4F7D91}"/>
          </ac:spMkLst>
        </pc:spChg>
        <pc:spChg chg="add mod">
          <ac:chgData name="Nikhil Anand" userId="1d966d52-9c22-42d8-b01c-3a199a7a85ac" providerId="ADAL" clId="{F8C3294D-E112-40C3-811B-8EBE1AF4FA58}" dt="2024-07-23T16:25:46.300" v="2755" actId="1076"/>
          <ac:spMkLst>
            <pc:docMk/>
            <pc:sldMk cId="0" sldId="260"/>
            <ac:spMk id="13" creationId="{6101DD68-8DBC-931A-10FD-6DACD4C12EF6}"/>
          </ac:spMkLst>
        </pc:spChg>
        <pc:spChg chg="add mod">
          <ac:chgData name="Nikhil Anand" userId="1d966d52-9c22-42d8-b01c-3a199a7a85ac" providerId="ADAL" clId="{F8C3294D-E112-40C3-811B-8EBE1AF4FA58}" dt="2024-07-23T16:25:48.599" v="2757" actId="1076"/>
          <ac:spMkLst>
            <pc:docMk/>
            <pc:sldMk cId="0" sldId="260"/>
            <ac:spMk id="14" creationId="{81C9EFB5-870F-466D-F6AE-8BEBEDA40F1B}"/>
          </ac:spMkLst>
        </pc:spChg>
      </pc:sldChg>
      <pc:sldChg chg="addSp delSp modSp mod ord modNotesTx">
        <pc:chgData name="Nikhil Anand" userId="1d966d52-9c22-42d8-b01c-3a199a7a85ac" providerId="ADAL" clId="{F8C3294D-E112-40C3-811B-8EBE1AF4FA58}" dt="2024-07-24T02:09:47.399" v="3132"/>
        <pc:sldMkLst>
          <pc:docMk/>
          <pc:sldMk cId="0" sldId="261"/>
        </pc:sldMkLst>
        <pc:spChg chg="del">
          <ac:chgData name="Nikhil Anand" userId="1d966d52-9c22-42d8-b01c-3a199a7a85ac" providerId="ADAL" clId="{F8C3294D-E112-40C3-811B-8EBE1AF4FA58}" dt="2024-07-23T13:41:25.598" v="808" actId="21"/>
          <ac:spMkLst>
            <pc:docMk/>
            <pc:sldMk cId="0" sldId="261"/>
            <ac:spMk id="2" creationId="{00000000-0000-0000-0000-000000000000}"/>
          </ac:spMkLst>
        </pc:spChg>
        <pc:spChg chg="mod">
          <ac:chgData name="Nikhil Anand" userId="1d966d52-9c22-42d8-b01c-3a199a7a85ac" providerId="ADAL" clId="{F8C3294D-E112-40C3-811B-8EBE1AF4FA58}" dt="2024-07-23T12:39:41.042" v="3" actId="1076"/>
          <ac:spMkLst>
            <pc:docMk/>
            <pc:sldMk cId="0" sldId="261"/>
            <ac:spMk id="7" creationId="{00000000-0000-0000-0000-000000000000}"/>
          </ac:spMkLst>
        </pc:spChg>
        <pc:spChg chg="mod">
          <ac:chgData name="Nikhil Anand" userId="1d966d52-9c22-42d8-b01c-3a199a7a85ac" providerId="ADAL" clId="{F8C3294D-E112-40C3-811B-8EBE1AF4FA58}" dt="2024-07-23T12:39:42.774" v="4" actId="1076"/>
          <ac:spMkLst>
            <pc:docMk/>
            <pc:sldMk cId="0" sldId="261"/>
            <ac:spMk id="8" creationId="{00000000-0000-0000-0000-000000000000}"/>
          </ac:spMkLst>
        </pc:spChg>
        <pc:spChg chg="add mod">
          <ac:chgData name="Nikhil Anand" userId="1d966d52-9c22-42d8-b01c-3a199a7a85ac" providerId="ADAL" clId="{F8C3294D-E112-40C3-811B-8EBE1AF4FA58}" dt="2024-07-23T13:45:43.372" v="901" actId="1076"/>
          <ac:spMkLst>
            <pc:docMk/>
            <pc:sldMk cId="0" sldId="261"/>
            <ac:spMk id="9" creationId="{61709F54-5645-48EE-86AD-2E07713DBF4C}"/>
          </ac:spMkLst>
        </pc:spChg>
      </pc:sldChg>
      <pc:sldChg chg="modSp mod modNotesTx">
        <pc:chgData name="Nikhil Anand" userId="1d966d52-9c22-42d8-b01c-3a199a7a85ac" providerId="ADAL" clId="{F8C3294D-E112-40C3-811B-8EBE1AF4FA58}" dt="2024-07-23T14:11:11.498" v="1853" actId="20577"/>
        <pc:sldMkLst>
          <pc:docMk/>
          <pc:sldMk cId="0" sldId="262"/>
        </pc:sldMkLst>
        <pc:spChg chg="mod">
          <ac:chgData name="Nikhil Anand" userId="1d966d52-9c22-42d8-b01c-3a199a7a85ac" providerId="ADAL" clId="{F8C3294D-E112-40C3-811B-8EBE1AF4FA58}" dt="2024-07-23T12:39:53.686" v="6" actId="14100"/>
          <ac:spMkLst>
            <pc:docMk/>
            <pc:sldMk cId="0" sldId="262"/>
            <ac:spMk id="4" creationId="{00000000-0000-0000-0000-000000000000}"/>
          </ac:spMkLst>
        </pc:spChg>
        <pc:spChg chg="mod">
          <ac:chgData name="Nikhil Anand" userId="1d966d52-9c22-42d8-b01c-3a199a7a85ac" providerId="ADAL" clId="{F8C3294D-E112-40C3-811B-8EBE1AF4FA58}" dt="2024-07-23T12:39:51.482" v="5" actId="14100"/>
          <ac:spMkLst>
            <pc:docMk/>
            <pc:sldMk cId="0" sldId="262"/>
            <ac:spMk id="5" creationId="{00000000-0000-0000-0000-000000000000}"/>
          </ac:spMkLst>
        </pc:spChg>
      </pc:sldChg>
      <pc:sldChg chg="addSp delSp modSp mod">
        <pc:chgData name="Nikhil Anand" userId="1d966d52-9c22-42d8-b01c-3a199a7a85ac" providerId="ADAL" clId="{F8C3294D-E112-40C3-811B-8EBE1AF4FA58}" dt="2024-07-23T14:16:12.785" v="1869" actId="1076"/>
        <pc:sldMkLst>
          <pc:docMk/>
          <pc:sldMk cId="0" sldId="264"/>
        </pc:sldMkLst>
        <pc:spChg chg="del">
          <ac:chgData name="Nikhil Anand" userId="1d966d52-9c22-42d8-b01c-3a199a7a85ac" providerId="ADAL" clId="{F8C3294D-E112-40C3-811B-8EBE1AF4FA58}" dt="2024-07-23T12:40:18.689" v="8" actId="21"/>
          <ac:spMkLst>
            <pc:docMk/>
            <pc:sldMk cId="0" sldId="264"/>
            <ac:spMk id="2" creationId="{00000000-0000-0000-0000-000000000000}"/>
          </ac:spMkLst>
        </pc:spChg>
        <pc:spChg chg="mod">
          <ac:chgData name="Nikhil Anand" userId="1d966d52-9c22-42d8-b01c-3a199a7a85ac" providerId="ADAL" clId="{F8C3294D-E112-40C3-811B-8EBE1AF4FA58}" dt="2024-07-23T12:40:52.672" v="19" actId="20577"/>
          <ac:spMkLst>
            <pc:docMk/>
            <pc:sldMk cId="0" sldId="264"/>
            <ac:spMk id="8" creationId="{00000000-0000-0000-0000-000000000000}"/>
          </ac:spMkLst>
        </pc:spChg>
        <pc:spChg chg="mod">
          <ac:chgData name="Nikhil Anand" userId="1d966d52-9c22-42d8-b01c-3a199a7a85ac" providerId="ADAL" clId="{F8C3294D-E112-40C3-811B-8EBE1AF4FA58}" dt="2024-07-23T12:40:03.782" v="7" actId="1076"/>
          <ac:spMkLst>
            <pc:docMk/>
            <pc:sldMk cId="0" sldId="264"/>
            <ac:spMk id="17" creationId="{00000000-0000-0000-0000-000000000000}"/>
          </ac:spMkLst>
        </pc:spChg>
        <pc:spChg chg="add mod">
          <ac:chgData name="Nikhil Anand" userId="1d966d52-9c22-42d8-b01c-3a199a7a85ac" providerId="ADAL" clId="{F8C3294D-E112-40C3-811B-8EBE1AF4FA58}" dt="2024-07-23T12:40:19.526" v="9"/>
          <ac:spMkLst>
            <pc:docMk/>
            <pc:sldMk cId="0" sldId="264"/>
            <ac:spMk id="19" creationId="{00000000-0000-0000-0000-000000000000}"/>
          </ac:spMkLst>
        </pc:spChg>
        <pc:spChg chg="mod">
          <ac:chgData name="Nikhil Anand" userId="1d966d52-9c22-42d8-b01c-3a199a7a85ac" providerId="ADAL" clId="{F8C3294D-E112-40C3-811B-8EBE1AF4FA58}" dt="2024-07-23T12:40:19.526" v="9"/>
          <ac:spMkLst>
            <pc:docMk/>
            <pc:sldMk cId="0" sldId="264"/>
            <ac:spMk id="21" creationId="{00000000-0000-0000-0000-000000000000}"/>
          </ac:spMkLst>
        </pc:spChg>
        <pc:spChg chg="mod">
          <ac:chgData name="Nikhil Anand" userId="1d966d52-9c22-42d8-b01c-3a199a7a85ac" providerId="ADAL" clId="{F8C3294D-E112-40C3-811B-8EBE1AF4FA58}" dt="2024-07-23T12:40:19.526" v="9"/>
          <ac:spMkLst>
            <pc:docMk/>
            <pc:sldMk cId="0" sldId="264"/>
            <ac:spMk id="22" creationId="{00000000-0000-0000-0000-000000000000}"/>
          </ac:spMkLst>
        </pc:spChg>
        <pc:spChg chg="mod">
          <ac:chgData name="Nikhil Anand" userId="1d966d52-9c22-42d8-b01c-3a199a7a85ac" providerId="ADAL" clId="{F8C3294D-E112-40C3-811B-8EBE1AF4FA58}" dt="2024-07-23T14:15:54.282" v="1861"/>
          <ac:spMkLst>
            <pc:docMk/>
            <pc:sldMk cId="0" sldId="264"/>
            <ac:spMk id="24" creationId="{51F18CBB-A8F1-89FA-82A4-534E42F22C40}"/>
          </ac:spMkLst>
        </pc:spChg>
        <pc:spChg chg="mod">
          <ac:chgData name="Nikhil Anand" userId="1d966d52-9c22-42d8-b01c-3a199a7a85ac" providerId="ADAL" clId="{F8C3294D-E112-40C3-811B-8EBE1AF4FA58}" dt="2024-07-23T14:15:54.282" v="1861"/>
          <ac:spMkLst>
            <pc:docMk/>
            <pc:sldMk cId="0" sldId="264"/>
            <ac:spMk id="25" creationId="{7B0E7589-5FD5-1408-D691-15DFAC74E58E}"/>
          </ac:spMkLst>
        </pc:spChg>
        <pc:spChg chg="mod">
          <ac:chgData name="Nikhil Anand" userId="1d966d52-9c22-42d8-b01c-3a199a7a85ac" providerId="ADAL" clId="{F8C3294D-E112-40C3-811B-8EBE1AF4FA58}" dt="2024-07-23T14:16:07.432" v="1866"/>
          <ac:spMkLst>
            <pc:docMk/>
            <pc:sldMk cId="0" sldId="264"/>
            <ac:spMk id="27" creationId="{56102927-1B55-D221-795A-2911FA4B4448}"/>
          </ac:spMkLst>
        </pc:spChg>
        <pc:spChg chg="mod">
          <ac:chgData name="Nikhil Anand" userId="1d966d52-9c22-42d8-b01c-3a199a7a85ac" providerId="ADAL" clId="{F8C3294D-E112-40C3-811B-8EBE1AF4FA58}" dt="2024-07-23T14:16:07.432" v="1866"/>
          <ac:spMkLst>
            <pc:docMk/>
            <pc:sldMk cId="0" sldId="264"/>
            <ac:spMk id="28" creationId="{797D06CE-FF48-E72B-1A56-AAB37CE23EB2}"/>
          </ac:spMkLst>
        </pc:spChg>
        <pc:grpChg chg="mod">
          <ac:chgData name="Nikhil Anand" userId="1d966d52-9c22-42d8-b01c-3a199a7a85ac" providerId="ADAL" clId="{F8C3294D-E112-40C3-811B-8EBE1AF4FA58}" dt="2024-07-23T12:40:51.135" v="18" actId="1076"/>
          <ac:grpSpMkLst>
            <pc:docMk/>
            <pc:sldMk cId="0" sldId="264"/>
            <ac:grpSpMk id="6" creationId="{00000000-0000-0000-0000-000000000000}"/>
          </ac:grpSpMkLst>
        </pc:grpChg>
        <pc:grpChg chg="del">
          <ac:chgData name="Nikhil Anand" userId="1d966d52-9c22-42d8-b01c-3a199a7a85ac" providerId="ADAL" clId="{F8C3294D-E112-40C3-811B-8EBE1AF4FA58}" dt="2024-07-23T12:40:18.689" v="8" actId="21"/>
          <ac:grpSpMkLst>
            <pc:docMk/>
            <pc:sldMk cId="0" sldId="264"/>
            <ac:grpSpMk id="15" creationId="{00000000-0000-0000-0000-000000000000}"/>
          </ac:grpSpMkLst>
        </pc:grpChg>
        <pc:grpChg chg="add mod">
          <ac:chgData name="Nikhil Anand" userId="1d966d52-9c22-42d8-b01c-3a199a7a85ac" providerId="ADAL" clId="{F8C3294D-E112-40C3-811B-8EBE1AF4FA58}" dt="2024-07-23T12:40:19.526" v="9"/>
          <ac:grpSpMkLst>
            <pc:docMk/>
            <pc:sldMk cId="0" sldId="264"/>
            <ac:grpSpMk id="20" creationId="{00000000-0000-0000-0000-000000000000}"/>
          </ac:grpSpMkLst>
        </pc:grpChg>
        <pc:grpChg chg="add mod">
          <ac:chgData name="Nikhil Anand" userId="1d966d52-9c22-42d8-b01c-3a199a7a85ac" providerId="ADAL" clId="{F8C3294D-E112-40C3-811B-8EBE1AF4FA58}" dt="2024-07-23T14:16:04.897" v="1865" actId="14100"/>
          <ac:grpSpMkLst>
            <pc:docMk/>
            <pc:sldMk cId="0" sldId="264"/>
            <ac:grpSpMk id="23" creationId="{979305F1-1C46-6D58-8527-845EEFF030BC}"/>
          </ac:grpSpMkLst>
        </pc:grpChg>
        <pc:grpChg chg="add mod">
          <ac:chgData name="Nikhil Anand" userId="1d966d52-9c22-42d8-b01c-3a199a7a85ac" providerId="ADAL" clId="{F8C3294D-E112-40C3-811B-8EBE1AF4FA58}" dt="2024-07-23T14:16:12.785" v="1869" actId="1076"/>
          <ac:grpSpMkLst>
            <pc:docMk/>
            <pc:sldMk cId="0" sldId="264"/>
            <ac:grpSpMk id="26" creationId="{9545F63F-8F64-C846-EB65-1BF844EDF42A}"/>
          </ac:grpSpMkLst>
        </pc:grpChg>
      </pc:sldChg>
      <pc:sldChg chg="addSp delSp modSp mod">
        <pc:chgData name="Nikhil Anand" userId="1d966d52-9c22-42d8-b01c-3a199a7a85ac" providerId="ADAL" clId="{F8C3294D-E112-40C3-811B-8EBE1AF4FA58}" dt="2024-07-23T14:17:22.572" v="1877" actId="1076"/>
        <pc:sldMkLst>
          <pc:docMk/>
          <pc:sldMk cId="0" sldId="265"/>
        </pc:sldMkLst>
        <pc:spChg chg="del">
          <ac:chgData name="Nikhil Anand" userId="1d966d52-9c22-42d8-b01c-3a199a7a85ac" providerId="ADAL" clId="{F8C3294D-E112-40C3-811B-8EBE1AF4FA58}" dt="2024-07-23T12:40:22.206" v="10" actId="478"/>
          <ac:spMkLst>
            <pc:docMk/>
            <pc:sldMk cId="0" sldId="265"/>
            <ac:spMk id="2" creationId="{00000000-0000-0000-0000-000000000000}"/>
          </ac:spMkLst>
        </pc:spChg>
        <pc:spChg chg="mod">
          <ac:chgData name="Nikhil Anand" userId="1d966d52-9c22-42d8-b01c-3a199a7a85ac" providerId="ADAL" clId="{F8C3294D-E112-40C3-811B-8EBE1AF4FA58}" dt="2024-07-23T12:41:05.822" v="22" actId="14100"/>
          <ac:spMkLst>
            <pc:docMk/>
            <pc:sldMk cId="0" sldId="265"/>
            <ac:spMk id="5" creationId="{00000000-0000-0000-0000-000000000000}"/>
          </ac:spMkLst>
        </pc:spChg>
        <pc:spChg chg="mod">
          <ac:chgData name="Nikhil Anand" userId="1d966d52-9c22-42d8-b01c-3a199a7a85ac" providerId="ADAL" clId="{F8C3294D-E112-40C3-811B-8EBE1AF4FA58}" dt="2024-07-23T12:41:14.392" v="24" actId="1076"/>
          <ac:spMkLst>
            <pc:docMk/>
            <pc:sldMk cId="0" sldId="265"/>
            <ac:spMk id="6" creationId="{00000000-0000-0000-0000-000000000000}"/>
          </ac:spMkLst>
        </pc:spChg>
        <pc:spChg chg="add mod">
          <ac:chgData name="Nikhil Anand" userId="1d966d52-9c22-42d8-b01c-3a199a7a85ac" providerId="ADAL" clId="{F8C3294D-E112-40C3-811B-8EBE1AF4FA58}" dt="2024-07-23T12:40:24.076" v="12"/>
          <ac:spMkLst>
            <pc:docMk/>
            <pc:sldMk cId="0" sldId="265"/>
            <ac:spMk id="19" creationId="{3B581884-AE33-16A0-A9EE-EED0A1EB124C}"/>
          </ac:spMkLst>
        </pc:spChg>
        <pc:spChg chg="mod">
          <ac:chgData name="Nikhil Anand" userId="1d966d52-9c22-42d8-b01c-3a199a7a85ac" providerId="ADAL" clId="{F8C3294D-E112-40C3-811B-8EBE1AF4FA58}" dt="2024-07-23T12:40:24.076" v="12"/>
          <ac:spMkLst>
            <pc:docMk/>
            <pc:sldMk cId="0" sldId="265"/>
            <ac:spMk id="21" creationId="{D5F0CBB8-E564-C5C6-68B4-C253D54C3217}"/>
          </ac:spMkLst>
        </pc:spChg>
        <pc:spChg chg="mod">
          <ac:chgData name="Nikhil Anand" userId="1d966d52-9c22-42d8-b01c-3a199a7a85ac" providerId="ADAL" clId="{F8C3294D-E112-40C3-811B-8EBE1AF4FA58}" dt="2024-07-23T12:40:24.076" v="12"/>
          <ac:spMkLst>
            <pc:docMk/>
            <pc:sldMk cId="0" sldId="265"/>
            <ac:spMk id="22" creationId="{65CB719E-D6FB-593D-CD44-749BA8D84157}"/>
          </ac:spMkLst>
        </pc:spChg>
        <pc:spChg chg="mod">
          <ac:chgData name="Nikhil Anand" userId="1d966d52-9c22-42d8-b01c-3a199a7a85ac" providerId="ADAL" clId="{F8C3294D-E112-40C3-811B-8EBE1AF4FA58}" dt="2024-07-23T14:16:21.985" v="1870"/>
          <ac:spMkLst>
            <pc:docMk/>
            <pc:sldMk cId="0" sldId="265"/>
            <ac:spMk id="24" creationId="{0D859888-EF05-27E5-092C-7C83ABA0C9CE}"/>
          </ac:spMkLst>
        </pc:spChg>
        <pc:spChg chg="mod">
          <ac:chgData name="Nikhil Anand" userId="1d966d52-9c22-42d8-b01c-3a199a7a85ac" providerId="ADAL" clId="{F8C3294D-E112-40C3-811B-8EBE1AF4FA58}" dt="2024-07-23T14:16:21.985" v="1870"/>
          <ac:spMkLst>
            <pc:docMk/>
            <pc:sldMk cId="0" sldId="265"/>
            <ac:spMk id="25" creationId="{20C864A1-8939-74AD-21EB-ABE2816CE907}"/>
          </ac:spMkLst>
        </pc:spChg>
        <pc:spChg chg="mod">
          <ac:chgData name="Nikhil Anand" userId="1d966d52-9c22-42d8-b01c-3a199a7a85ac" providerId="ADAL" clId="{F8C3294D-E112-40C3-811B-8EBE1AF4FA58}" dt="2024-07-23T14:17:14.702" v="1874"/>
          <ac:spMkLst>
            <pc:docMk/>
            <pc:sldMk cId="0" sldId="265"/>
            <ac:spMk id="27" creationId="{257A8CAC-46B1-3BE9-F638-DF75A384062A}"/>
          </ac:spMkLst>
        </pc:spChg>
        <pc:spChg chg="mod">
          <ac:chgData name="Nikhil Anand" userId="1d966d52-9c22-42d8-b01c-3a199a7a85ac" providerId="ADAL" clId="{F8C3294D-E112-40C3-811B-8EBE1AF4FA58}" dt="2024-07-23T14:17:14.702" v="1874"/>
          <ac:spMkLst>
            <pc:docMk/>
            <pc:sldMk cId="0" sldId="265"/>
            <ac:spMk id="28" creationId="{E9D271FB-6A50-82B9-1A94-0120914A650E}"/>
          </ac:spMkLst>
        </pc:spChg>
        <pc:grpChg chg="del">
          <ac:chgData name="Nikhil Anand" userId="1d966d52-9c22-42d8-b01c-3a199a7a85ac" providerId="ADAL" clId="{F8C3294D-E112-40C3-811B-8EBE1AF4FA58}" dt="2024-07-23T12:40:23.728" v="11" actId="478"/>
          <ac:grpSpMkLst>
            <pc:docMk/>
            <pc:sldMk cId="0" sldId="265"/>
            <ac:grpSpMk id="16" creationId="{00000000-0000-0000-0000-000000000000}"/>
          </ac:grpSpMkLst>
        </pc:grpChg>
        <pc:grpChg chg="add mod">
          <ac:chgData name="Nikhil Anand" userId="1d966d52-9c22-42d8-b01c-3a199a7a85ac" providerId="ADAL" clId="{F8C3294D-E112-40C3-811B-8EBE1AF4FA58}" dt="2024-07-23T12:40:24.076" v="12"/>
          <ac:grpSpMkLst>
            <pc:docMk/>
            <pc:sldMk cId="0" sldId="265"/>
            <ac:grpSpMk id="20" creationId="{5C6ED3BD-3D6A-AC82-AC3E-A2FB75BB784C}"/>
          </ac:grpSpMkLst>
        </pc:grpChg>
        <pc:grpChg chg="add del mod">
          <ac:chgData name="Nikhil Anand" userId="1d966d52-9c22-42d8-b01c-3a199a7a85ac" providerId="ADAL" clId="{F8C3294D-E112-40C3-811B-8EBE1AF4FA58}" dt="2024-07-23T14:17:02.922" v="1873" actId="478"/>
          <ac:grpSpMkLst>
            <pc:docMk/>
            <pc:sldMk cId="0" sldId="265"/>
            <ac:grpSpMk id="23" creationId="{2E8F4F53-F168-C989-4268-C69489134F54}"/>
          </ac:grpSpMkLst>
        </pc:grpChg>
        <pc:grpChg chg="add mod">
          <ac:chgData name="Nikhil Anand" userId="1d966d52-9c22-42d8-b01c-3a199a7a85ac" providerId="ADAL" clId="{F8C3294D-E112-40C3-811B-8EBE1AF4FA58}" dt="2024-07-23T14:17:22.572" v="1877" actId="1076"/>
          <ac:grpSpMkLst>
            <pc:docMk/>
            <pc:sldMk cId="0" sldId="265"/>
            <ac:grpSpMk id="26" creationId="{B3D70CC5-6299-DD72-9559-AA7491BE478C}"/>
          </ac:grpSpMkLst>
        </pc:grpChg>
      </pc:sldChg>
      <pc:sldChg chg="modNotesTx">
        <pc:chgData name="Nikhil Anand" userId="1d966d52-9c22-42d8-b01c-3a199a7a85ac" providerId="ADAL" clId="{F8C3294D-E112-40C3-811B-8EBE1AF4FA58}" dt="2024-07-23T16:32:24.042" v="2808" actId="20577"/>
        <pc:sldMkLst>
          <pc:docMk/>
          <pc:sldMk cId="0" sldId="266"/>
        </pc:sldMkLst>
      </pc:sldChg>
      <pc:sldChg chg="addSp delSp modSp mod modShow modNotesTx">
        <pc:chgData name="Nikhil Anand" userId="1d966d52-9c22-42d8-b01c-3a199a7a85ac" providerId="ADAL" clId="{F8C3294D-E112-40C3-811B-8EBE1AF4FA58}" dt="2024-07-24T03:35:17.183" v="3305"/>
        <pc:sldMkLst>
          <pc:docMk/>
          <pc:sldMk cId="0" sldId="268"/>
        </pc:sldMkLst>
        <pc:spChg chg="del mod">
          <ac:chgData name="Nikhil Anand" userId="1d966d52-9c22-42d8-b01c-3a199a7a85ac" providerId="ADAL" clId="{F8C3294D-E112-40C3-811B-8EBE1AF4FA58}" dt="2024-07-23T17:06:06.274" v="2812" actId="478"/>
          <ac:spMkLst>
            <pc:docMk/>
            <pc:sldMk cId="0" sldId="268"/>
            <ac:spMk id="12" creationId="{00000000-0000-0000-0000-000000000000}"/>
          </ac:spMkLst>
        </pc:spChg>
        <pc:spChg chg="add del mod">
          <ac:chgData name="Nikhil Anand" userId="1d966d52-9c22-42d8-b01c-3a199a7a85ac" providerId="ADAL" clId="{F8C3294D-E112-40C3-811B-8EBE1AF4FA58}" dt="2024-07-23T17:16:45.954" v="2905" actId="478"/>
          <ac:spMkLst>
            <pc:docMk/>
            <pc:sldMk cId="0" sldId="268"/>
            <ac:spMk id="14" creationId="{5AFF9DA0-1498-CC03-0078-2C286F981B44}"/>
          </ac:spMkLst>
        </pc:spChg>
        <pc:spChg chg="add mod">
          <ac:chgData name="Nikhil Anand" userId="1d966d52-9c22-42d8-b01c-3a199a7a85ac" providerId="ADAL" clId="{F8C3294D-E112-40C3-811B-8EBE1AF4FA58}" dt="2024-07-24T03:35:17.183" v="3305"/>
          <ac:spMkLst>
            <pc:docMk/>
            <pc:sldMk cId="0" sldId="268"/>
            <ac:spMk id="15" creationId="{682911AC-02C8-D098-05B9-0E6FEE30DEF0}"/>
          </ac:spMkLst>
        </pc:spChg>
        <pc:grpChg chg="mod">
          <ac:chgData name="Nikhil Anand" userId="1d966d52-9c22-42d8-b01c-3a199a7a85ac" providerId="ADAL" clId="{F8C3294D-E112-40C3-811B-8EBE1AF4FA58}" dt="2024-07-23T15:36:04.882" v="2607" actId="1076"/>
          <ac:grpSpMkLst>
            <pc:docMk/>
            <pc:sldMk cId="0" sldId="268"/>
            <ac:grpSpMk id="4" creationId="{00000000-0000-0000-0000-000000000000}"/>
          </ac:grpSpMkLst>
        </pc:grpChg>
        <pc:grpChg chg="mod">
          <ac:chgData name="Nikhil Anand" userId="1d966d52-9c22-42d8-b01c-3a199a7a85ac" providerId="ADAL" clId="{F8C3294D-E112-40C3-811B-8EBE1AF4FA58}" dt="2024-07-23T15:36:04.567" v="2606" actId="1076"/>
          <ac:grpSpMkLst>
            <pc:docMk/>
            <pc:sldMk cId="0" sldId="268"/>
            <ac:grpSpMk id="9" creationId="{00000000-0000-0000-0000-000000000000}"/>
          </ac:grpSpMkLst>
        </pc:grpChg>
      </pc:sldChg>
      <pc:sldChg chg="addSp delSp modSp mod modShow">
        <pc:chgData name="Nikhil Anand" userId="1d966d52-9c22-42d8-b01c-3a199a7a85ac" providerId="ADAL" clId="{F8C3294D-E112-40C3-811B-8EBE1AF4FA58}" dt="2024-07-23T17:09:49.940" v="2891" actId="1038"/>
        <pc:sldMkLst>
          <pc:docMk/>
          <pc:sldMk cId="0" sldId="269"/>
        </pc:sldMkLst>
        <pc:spChg chg="mod">
          <ac:chgData name="Nikhil Anand" userId="1d966d52-9c22-42d8-b01c-3a199a7a85ac" providerId="ADAL" clId="{F8C3294D-E112-40C3-811B-8EBE1AF4FA58}" dt="2024-07-23T15:44:58.050" v="2642" actId="1076"/>
          <ac:spMkLst>
            <pc:docMk/>
            <pc:sldMk cId="0" sldId="269"/>
            <ac:spMk id="7" creationId="{00000000-0000-0000-0000-000000000000}"/>
          </ac:spMkLst>
        </pc:spChg>
        <pc:spChg chg="mod">
          <ac:chgData name="Nikhil Anand" userId="1d966d52-9c22-42d8-b01c-3a199a7a85ac" providerId="ADAL" clId="{F8C3294D-E112-40C3-811B-8EBE1AF4FA58}" dt="2024-07-23T17:06:28.803" v="2815" actId="1076"/>
          <ac:spMkLst>
            <pc:docMk/>
            <pc:sldMk cId="0" sldId="269"/>
            <ac:spMk id="9" creationId="{00000000-0000-0000-0000-000000000000}"/>
          </ac:spMkLst>
        </pc:spChg>
        <pc:spChg chg="add mod">
          <ac:chgData name="Nikhil Anand" userId="1d966d52-9c22-42d8-b01c-3a199a7a85ac" providerId="ADAL" clId="{F8C3294D-E112-40C3-811B-8EBE1AF4FA58}" dt="2024-07-23T17:06:18.330" v="2814" actId="20577"/>
          <ac:spMkLst>
            <pc:docMk/>
            <pc:sldMk cId="0" sldId="269"/>
            <ac:spMk id="12" creationId="{599AA86A-912A-0B33-7BDC-F15497E2262C}"/>
          </ac:spMkLst>
        </pc:spChg>
        <pc:spChg chg="add mod">
          <ac:chgData name="Nikhil Anand" userId="1d966d52-9c22-42d8-b01c-3a199a7a85ac" providerId="ADAL" clId="{F8C3294D-E112-40C3-811B-8EBE1AF4FA58}" dt="2024-07-23T17:08:51.632" v="2847" actId="14100"/>
          <ac:spMkLst>
            <pc:docMk/>
            <pc:sldMk cId="0" sldId="269"/>
            <ac:spMk id="22" creationId="{6006D34F-600C-2CCD-80C0-70A207CA7A61}"/>
          </ac:spMkLst>
        </pc:spChg>
        <pc:spChg chg="add mod">
          <ac:chgData name="Nikhil Anand" userId="1d966d52-9c22-42d8-b01c-3a199a7a85ac" providerId="ADAL" clId="{F8C3294D-E112-40C3-811B-8EBE1AF4FA58}" dt="2024-07-23T17:09:49.940" v="2891" actId="1038"/>
          <ac:spMkLst>
            <pc:docMk/>
            <pc:sldMk cId="0" sldId="269"/>
            <ac:spMk id="23" creationId="{C8847308-5A0C-6B0B-ACC5-8E6233B544ED}"/>
          </ac:spMkLst>
        </pc:spChg>
        <pc:grpChg chg="mod">
          <ac:chgData name="Nikhil Anand" userId="1d966d52-9c22-42d8-b01c-3a199a7a85ac" providerId="ADAL" clId="{F8C3294D-E112-40C3-811B-8EBE1AF4FA58}" dt="2024-07-23T17:08:33.274" v="2832" actId="1076"/>
          <ac:grpSpMkLst>
            <pc:docMk/>
            <pc:sldMk cId="0" sldId="269"/>
            <ac:grpSpMk id="4" creationId="{00000000-0000-0000-0000-000000000000}"/>
          </ac:grpSpMkLst>
        </pc:grpChg>
        <pc:cxnChg chg="add del mod">
          <ac:chgData name="Nikhil Anand" userId="1d966d52-9c22-42d8-b01c-3a199a7a85ac" providerId="ADAL" clId="{F8C3294D-E112-40C3-811B-8EBE1AF4FA58}" dt="2024-07-23T17:08:21.469" v="2828" actId="478"/>
          <ac:cxnSpMkLst>
            <pc:docMk/>
            <pc:sldMk cId="0" sldId="269"/>
            <ac:cxnSpMk id="14" creationId="{84410BF4-162A-5092-5A9B-B51BE1B7C1B0}"/>
          </ac:cxnSpMkLst>
        </pc:cxnChg>
        <pc:cxnChg chg="add del mod">
          <ac:chgData name="Nikhil Anand" userId="1d966d52-9c22-42d8-b01c-3a199a7a85ac" providerId="ADAL" clId="{F8C3294D-E112-40C3-811B-8EBE1AF4FA58}" dt="2024-07-23T17:08:20.147" v="2827" actId="478"/>
          <ac:cxnSpMkLst>
            <pc:docMk/>
            <pc:sldMk cId="0" sldId="269"/>
            <ac:cxnSpMk id="19" creationId="{E0F4D181-C957-C689-519B-D183324D243A}"/>
          </ac:cxnSpMkLst>
        </pc:cxnChg>
      </pc:sldChg>
      <pc:sldChg chg="modNotesTx">
        <pc:chgData name="Nikhil Anand" userId="1d966d52-9c22-42d8-b01c-3a199a7a85ac" providerId="ADAL" clId="{F8C3294D-E112-40C3-811B-8EBE1AF4FA58}" dt="2024-07-23T17:14:42.768" v="2904" actId="20577"/>
        <pc:sldMkLst>
          <pc:docMk/>
          <pc:sldMk cId="0" sldId="270"/>
        </pc:sldMkLst>
      </pc:sldChg>
      <pc:sldChg chg="modNotesTx">
        <pc:chgData name="Nikhil Anand" userId="1d966d52-9c22-42d8-b01c-3a199a7a85ac" providerId="ADAL" clId="{F8C3294D-E112-40C3-811B-8EBE1AF4FA58}" dt="2024-07-23T14:47:09.237" v="2215" actId="20577"/>
        <pc:sldMkLst>
          <pc:docMk/>
          <pc:sldMk cId="0" sldId="271"/>
        </pc:sldMkLst>
      </pc:sldChg>
      <pc:sldChg chg="mod ord modShow modNotesTx">
        <pc:chgData name="Nikhil Anand" userId="1d966d52-9c22-42d8-b01c-3a199a7a85ac" providerId="ADAL" clId="{F8C3294D-E112-40C3-811B-8EBE1AF4FA58}" dt="2024-07-24T09:41:41.745" v="3317"/>
        <pc:sldMkLst>
          <pc:docMk/>
          <pc:sldMk cId="0" sldId="272"/>
        </pc:sldMkLst>
      </pc:sldChg>
      <pc:sldChg chg="addSp modSp modNotesTx">
        <pc:chgData name="Nikhil Anand" userId="1d966d52-9c22-42d8-b01c-3a199a7a85ac" providerId="ADAL" clId="{F8C3294D-E112-40C3-811B-8EBE1AF4FA58}" dt="2024-07-23T17:18:34.037" v="2908"/>
        <pc:sldMkLst>
          <pc:docMk/>
          <pc:sldMk cId="0" sldId="273"/>
        </pc:sldMkLst>
        <pc:spChg chg="add mod">
          <ac:chgData name="Nikhil Anand" userId="1d966d52-9c22-42d8-b01c-3a199a7a85ac" providerId="ADAL" clId="{F8C3294D-E112-40C3-811B-8EBE1AF4FA58}" dt="2024-07-23T14:48:06.155" v="2445"/>
          <ac:spMkLst>
            <pc:docMk/>
            <pc:sldMk cId="0" sldId="273"/>
            <ac:spMk id="46" creationId="{D6DC7A2B-727F-839D-7340-13DCC378AC52}"/>
          </ac:spMkLst>
        </pc:spChg>
      </pc:sldChg>
      <pc:sldChg chg="mod ord modShow modNotesTx">
        <pc:chgData name="Nikhil Anand" userId="1d966d52-9c22-42d8-b01c-3a199a7a85ac" providerId="ADAL" clId="{F8C3294D-E112-40C3-811B-8EBE1AF4FA58}" dt="2024-07-24T09:41:19.530" v="3307"/>
        <pc:sldMkLst>
          <pc:docMk/>
          <pc:sldMk cId="0" sldId="274"/>
        </pc:sldMkLst>
      </pc:sldChg>
      <pc:sldChg chg="modNotesTx">
        <pc:chgData name="Nikhil Anand" userId="1d966d52-9c22-42d8-b01c-3a199a7a85ac" providerId="ADAL" clId="{F8C3294D-E112-40C3-811B-8EBE1AF4FA58}" dt="2024-07-23T17:18:43.037" v="2909"/>
        <pc:sldMkLst>
          <pc:docMk/>
          <pc:sldMk cId="0" sldId="275"/>
        </pc:sldMkLst>
      </pc:sldChg>
      <pc:sldChg chg="modNotesTx">
        <pc:chgData name="Nikhil Anand" userId="1d966d52-9c22-42d8-b01c-3a199a7a85ac" providerId="ADAL" clId="{F8C3294D-E112-40C3-811B-8EBE1AF4FA58}" dt="2024-07-23T14:48:36.529" v="2592" actId="20577"/>
        <pc:sldMkLst>
          <pc:docMk/>
          <pc:sldMk cId="0" sldId="276"/>
        </pc:sldMkLst>
      </pc:sldChg>
      <pc:sldChg chg="ord modNotes">
        <pc:chgData name="Nikhil Anand" userId="1d966d52-9c22-42d8-b01c-3a199a7a85ac" providerId="ADAL" clId="{F8C3294D-E112-40C3-811B-8EBE1AF4FA58}" dt="2024-07-23T16:08:50.078" v="2658"/>
        <pc:sldMkLst>
          <pc:docMk/>
          <pc:sldMk cId="0" sldId="277"/>
        </pc:sldMkLst>
      </pc:sldChg>
      <pc:sldChg chg="modSp mod">
        <pc:chgData name="Nikhil Anand" userId="1d966d52-9c22-42d8-b01c-3a199a7a85ac" providerId="ADAL" clId="{F8C3294D-E112-40C3-811B-8EBE1AF4FA58}" dt="2024-07-23T12:41:47.961" v="25" actId="20577"/>
        <pc:sldMkLst>
          <pc:docMk/>
          <pc:sldMk cId="0" sldId="278"/>
        </pc:sldMkLst>
        <pc:spChg chg="mod">
          <ac:chgData name="Nikhil Anand" userId="1d966d52-9c22-42d8-b01c-3a199a7a85ac" providerId="ADAL" clId="{F8C3294D-E112-40C3-811B-8EBE1AF4FA58}" dt="2024-07-23T12:41:47.961" v="25" actId="20577"/>
          <ac:spMkLst>
            <pc:docMk/>
            <pc:sldMk cId="0" sldId="278"/>
            <ac:spMk id="33" creationId="{00000000-0000-0000-0000-000000000000}"/>
          </ac:spMkLst>
        </pc:spChg>
      </pc:sldChg>
      <pc:sldChg chg="modSp mod">
        <pc:chgData name="Nikhil Anand" userId="1d966d52-9c22-42d8-b01c-3a199a7a85ac" providerId="ADAL" clId="{F8C3294D-E112-40C3-811B-8EBE1AF4FA58}" dt="2024-07-23T12:41:51.561" v="26" actId="20577"/>
        <pc:sldMkLst>
          <pc:docMk/>
          <pc:sldMk cId="0" sldId="279"/>
        </pc:sldMkLst>
        <pc:spChg chg="mod">
          <ac:chgData name="Nikhil Anand" userId="1d966d52-9c22-42d8-b01c-3a199a7a85ac" providerId="ADAL" clId="{F8C3294D-E112-40C3-811B-8EBE1AF4FA58}" dt="2024-07-23T12:41:51.561" v="26" actId="20577"/>
          <ac:spMkLst>
            <pc:docMk/>
            <pc:sldMk cId="0" sldId="279"/>
            <ac:spMk id="33" creationId="{00000000-0000-0000-0000-000000000000}"/>
          </ac:spMkLst>
        </pc:spChg>
      </pc:sldChg>
      <pc:sldChg chg="modSp mod ord modShow">
        <pc:chgData name="Nikhil Anand" userId="1d966d52-9c22-42d8-b01c-3a199a7a85ac" providerId="ADAL" clId="{F8C3294D-E112-40C3-811B-8EBE1AF4FA58}" dt="2024-07-24T09:41:34.024" v="3315"/>
        <pc:sldMkLst>
          <pc:docMk/>
          <pc:sldMk cId="0" sldId="280"/>
        </pc:sldMkLst>
        <pc:spChg chg="mod">
          <ac:chgData name="Nikhil Anand" userId="1d966d52-9c22-42d8-b01c-3a199a7a85ac" providerId="ADAL" clId="{F8C3294D-E112-40C3-811B-8EBE1AF4FA58}" dt="2024-07-23T12:41:56.015" v="27" actId="20577"/>
          <ac:spMkLst>
            <pc:docMk/>
            <pc:sldMk cId="0" sldId="280"/>
            <ac:spMk id="33" creationId="{00000000-0000-0000-0000-000000000000}"/>
          </ac:spMkLst>
        </pc:spChg>
      </pc:sldChg>
      <pc:sldChg chg="addSp modSp mod">
        <pc:chgData name="Nikhil Anand" userId="1d966d52-9c22-42d8-b01c-3a199a7a85ac" providerId="ADAL" clId="{F8C3294D-E112-40C3-811B-8EBE1AF4FA58}" dt="2024-07-23T14:05:04.139" v="1596" actId="1076"/>
        <pc:sldMkLst>
          <pc:docMk/>
          <pc:sldMk cId="0" sldId="281"/>
        </pc:sldMkLst>
        <pc:spChg chg="mod">
          <ac:chgData name="Nikhil Anand" userId="1d966d52-9c22-42d8-b01c-3a199a7a85ac" providerId="ADAL" clId="{F8C3294D-E112-40C3-811B-8EBE1AF4FA58}" dt="2024-07-23T12:42:00.922" v="28" actId="20577"/>
          <ac:spMkLst>
            <pc:docMk/>
            <pc:sldMk cId="0" sldId="281"/>
            <ac:spMk id="33" creationId="{00000000-0000-0000-0000-000000000000}"/>
          </ac:spMkLst>
        </pc:spChg>
        <pc:spChg chg="mod">
          <ac:chgData name="Nikhil Anand" userId="1d966d52-9c22-42d8-b01c-3a199a7a85ac" providerId="ADAL" clId="{F8C3294D-E112-40C3-811B-8EBE1AF4FA58}" dt="2024-07-23T14:03:58.625" v="1582"/>
          <ac:spMkLst>
            <pc:docMk/>
            <pc:sldMk cId="0" sldId="281"/>
            <ac:spMk id="48" creationId="{8278EFC4-433E-9F61-4F03-B48A9D40CD81}"/>
          </ac:spMkLst>
        </pc:spChg>
        <pc:spChg chg="mod">
          <ac:chgData name="Nikhil Anand" userId="1d966d52-9c22-42d8-b01c-3a199a7a85ac" providerId="ADAL" clId="{F8C3294D-E112-40C3-811B-8EBE1AF4FA58}" dt="2024-07-23T14:03:58.625" v="1582"/>
          <ac:spMkLst>
            <pc:docMk/>
            <pc:sldMk cId="0" sldId="281"/>
            <ac:spMk id="49" creationId="{2ECEFC27-F7BC-1039-8668-6D52E4AB70BF}"/>
          </ac:spMkLst>
        </pc:spChg>
        <pc:spChg chg="mod">
          <ac:chgData name="Nikhil Anand" userId="1d966d52-9c22-42d8-b01c-3a199a7a85ac" providerId="ADAL" clId="{F8C3294D-E112-40C3-811B-8EBE1AF4FA58}" dt="2024-07-23T14:04:11.931" v="1586"/>
          <ac:spMkLst>
            <pc:docMk/>
            <pc:sldMk cId="0" sldId="281"/>
            <ac:spMk id="51" creationId="{FB63AFCF-0AC1-D752-6A0C-89E96597C981}"/>
          </ac:spMkLst>
        </pc:spChg>
        <pc:spChg chg="mod">
          <ac:chgData name="Nikhil Anand" userId="1d966d52-9c22-42d8-b01c-3a199a7a85ac" providerId="ADAL" clId="{F8C3294D-E112-40C3-811B-8EBE1AF4FA58}" dt="2024-07-23T14:04:11.931" v="1586"/>
          <ac:spMkLst>
            <pc:docMk/>
            <pc:sldMk cId="0" sldId="281"/>
            <ac:spMk id="52" creationId="{6E1B06F0-214E-6B96-80A5-2AD3C644A10F}"/>
          </ac:spMkLst>
        </pc:spChg>
        <pc:spChg chg="mod">
          <ac:chgData name="Nikhil Anand" userId="1d966d52-9c22-42d8-b01c-3a199a7a85ac" providerId="ADAL" clId="{F8C3294D-E112-40C3-811B-8EBE1AF4FA58}" dt="2024-07-23T14:04:23.285" v="1589"/>
          <ac:spMkLst>
            <pc:docMk/>
            <pc:sldMk cId="0" sldId="281"/>
            <ac:spMk id="54" creationId="{E18A6021-D42B-B60F-228D-685DD19F3FC8}"/>
          </ac:spMkLst>
        </pc:spChg>
        <pc:spChg chg="mod">
          <ac:chgData name="Nikhil Anand" userId="1d966d52-9c22-42d8-b01c-3a199a7a85ac" providerId="ADAL" clId="{F8C3294D-E112-40C3-811B-8EBE1AF4FA58}" dt="2024-07-23T14:04:23.285" v="1589"/>
          <ac:spMkLst>
            <pc:docMk/>
            <pc:sldMk cId="0" sldId="281"/>
            <ac:spMk id="55" creationId="{8D4D369A-79FE-F92C-8E39-D6E9305B5243}"/>
          </ac:spMkLst>
        </pc:spChg>
        <pc:spChg chg="mod">
          <ac:chgData name="Nikhil Anand" userId="1d966d52-9c22-42d8-b01c-3a199a7a85ac" providerId="ADAL" clId="{F8C3294D-E112-40C3-811B-8EBE1AF4FA58}" dt="2024-07-23T14:04:49.244" v="1593"/>
          <ac:spMkLst>
            <pc:docMk/>
            <pc:sldMk cId="0" sldId="281"/>
            <ac:spMk id="57" creationId="{EBB42B77-D1B6-8065-75C6-5A5AD05F55BF}"/>
          </ac:spMkLst>
        </pc:spChg>
        <pc:spChg chg="mod">
          <ac:chgData name="Nikhil Anand" userId="1d966d52-9c22-42d8-b01c-3a199a7a85ac" providerId="ADAL" clId="{F8C3294D-E112-40C3-811B-8EBE1AF4FA58}" dt="2024-07-23T14:04:49.244" v="1593"/>
          <ac:spMkLst>
            <pc:docMk/>
            <pc:sldMk cId="0" sldId="281"/>
            <ac:spMk id="58" creationId="{EE5138D8-4983-BF4A-FC40-EA900FAF4B2F}"/>
          </ac:spMkLst>
        </pc:spChg>
        <pc:grpChg chg="add mod">
          <ac:chgData name="Nikhil Anand" userId="1d966d52-9c22-42d8-b01c-3a199a7a85ac" providerId="ADAL" clId="{F8C3294D-E112-40C3-811B-8EBE1AF4FA58}" dt="2024-07-23T14:04:10.265" v="1585" actId="14100"/>
          <ac:grpSpMkLst>
            <pc:docMk/>
            <pc:sldMk cId="0" sldId="281"/>
            <ac:grpSpMk id="47" creationId="{2360905B-4D7F-B2DE-B6BC-F3C564509D6F}"/>
          </ac:grpSpMkLst>
        </pc:grpChg>
        <pc:grpChg chg="add mod">
          <ac:chgData name="Nikhil Anand" userId="1d966d52-9c22-42d8-b01c-3a199a7a85ac" providerId="ADAL" clId="{F8C3294D-E112-40C3-811B-8EBE1AF4FA58}" dt="2024-07-23T14:04:34.977" v="1591" actId="1076"/>
          <ac:grpSpMkLst>
            <pc:docMk/>
            <pc:sldMk cId="0" sldId="281"/>
            <ac:grpSpMk id="50" creationId="{7D02A983-1E9D-C891-463C-CDAFDA34EF82}"/>
          </ac:grpSpMkLst>
        </pc:grpChg>
        <pc:grpChg chg="add mod">
          <ac:chgData name="Nikhil Anand" userId="1d966d52-9c22-42d8-b01c-3a199a7a85ac" providerId="ADAL" clId="{F8C3294D-E112-40C3-811B-8EBE1AF4FA58}" dt="2024-07-23T14:04:45.167" v="1592" actId="14100"/>
          <ac:grpSpMkLst>
            <pc:docMk/>
            <pc:sldMk cId="0" sldId="281"/>
            <ac:grpSpMk id="53" creationId="{3F4534C0-B132-53ED-EF1A-DED2CC060E06}"/>
          </ac:grpSpMkLst>
        </pc:grpChg>
        <pc:grpChg chg="add mod">
          <ac:chgData name="Nikhil Anand" userId="1d966d52-9c22-42d8-b01c-3a199a7a85ac" providerId="ADAL" clId="{F8C3294D-E112-40C3-811B-8EBE1AF4FA58}" dt="2024-07-23T14:05:04.139" v="1596" actId="1076"/>
          <ac:grpSpMkLst>
            <pc:docMk/>
            <pc:sldMk cId="0" sldId="281"/>
            <ac:grpSpMk id="56" creationId="{CD8899FB-957D-A70B-421B-A7C64632F849}"/>
          </ac:grpSpMkLst>
        </pc:grpChg>
      </pc:sldChg>
      <pc:sldChg chg="modSp mod ord modShow">
        <pc:chgData name="Nikhil Anand" userId="1d966d52-9c22-42d8-b01c-3a199a7a85ac" providerId="ADAL" clId="{F8C3294D-E112-40C3-811B-8EBE1AF4FA58}" dt="2024-07-24T09:41:30.270" v="3313"/>
        <pc:sldMkLst>
          <pc:docMk/>
          <pc:sldMk cId="0" sldId="282"/>
        </pc:sldMkLst>
        <pc:spChg chg="mod">
          <ac:chgData name="Nikhil Anand" userId="1d966d52-9c22-42d8-b01c-3a199a7a85ac" providerId="ADAL" clId="{F8C3294D-E112-40C3-811B-8EBE1AF4FA58}" dt="2024-07-23T12:42:11.665" v="29" actId="20577"/>
          <ac:spMkLst>
            <pc:docMk/>
            <pc:sldMk cId="0" sldId="282"/>
            <ac:spMk id="6" creationId="{00000000-0000-0000-0000-000000000000}"/>
          </ac:spMkLst>
        </pc:spChg>
        <pc:grpChg chg="mod">
          <ac:chgData name="Nikhil Anand" userId="1d966d52-9c22-42d8-b01c-3a199a7a85ac" providerId="ADAL" clId="{F8C3294D-E112-40C3-811B-8EBE1AF4FA58}" dt="2024-07-23T12:42:25.881" v="32" actId="1076"/>
          <ac:grpSpMkLst>
            <pc:docMk/>
            <pc:sldMk cId="0" sldId="282"/>
            <ac:grpSpMk id="44" creationId="{00000000-0000-0000-0000-000000000000}"/>
          </ac:grpSpMkLst>
        </pc:grpChg>
        <pc:grpChg chg="mod">
          <ac:chgData name="Nikhil Anand" userId="1d966d52-9c22-42d8-b01c-3a199a7a85ac" providerId="ADAL" clId="{F8C3294D-E112-40C3-811B-8EBE1AF4FA58}" dt="2024-07-23T12:42:19.221" v="31" actId="1076"/>
          <ac:grpSpMkLst>
            <pc:docMk/>
            <pc:sldMk cId="0" sldId="282"/>
            <ac:grpSpMk id="47" creationId="{00000000-0000-0000-0000-000000000000}"/>
          </ac:grpSpMkLst>
        </pc:grpChg>
        <pc:grpChg chg="mod">
          <ac:chgData name="Nikhil Anand" userId="1d966d52-9c22-42d8-b01c-3a199a7a85ac" providerId="ADAL" clId="{F8C3294D-E112-40C3-811B-8EBE1AF4FA58}" dt="2024-07-23T12:42:17.942" v="30" actId="1076"/>
          <ac:grpSpMkLst>
            <pc:docMk/>
            <pc:sldMk cId="0" sldId="282"/>
            <ac:grpSpMk id="52" creationId="{00000000-0000-0000-0000-000000000000}"/>
          </ac:grpSpMkLst>
        </pc:grpChg>
      </pc:sldChg>
      <pc:sldChg chg="addSp delSp modSp mod modNotesTx">
        <pc:chgData name="Nikhil Anand" userId="1d966d52-9c22-42d8-b01c-3a199a7a85ac" providerId="ADAL" clId="{F8C3294D-E112-40C3-811B-8EBE1AF4FA58}" dt="2024-07-23T13:36:30.403" v="807" actId="20577"/>
        <pc:sldMkLst>
          <pc:docMk/>
          <pc:sldMk cId="0" sldId="283"/>
        </pc:sldMkLst>
        <pc:spChg chg="mod">
          <ac:chgData name="Nikhil Anand" userId="1d966d52-9c22-42d8-b01c-3a199a7a85ac" providerId="ADAL" clId="{F8C3294D-E112-40C3-811B-8EBE1AF4FA58}" dt="2024-07-23T12:42:41.141" v="37" actId="20577"/>
          <ac:spMkLst>
            <pc:docMk/>
            <pc:sldMk cId="0" sldId="283"/>
            <ac:spMk id="6" creationId="{00000000-0000-0000-0000-000000000000}"/>
          </ac:spMkLst>
        </pc:spChg>
        <pc:spChg chg="mod">
          <ac:chgData name="Nikhil Anand" userId="1d966d52-9c22-42d8-b01c-3a199a7a85ac" providerId="ADAL" clId="{F8C3294D-E112-40C3-811B-8EBE1AF4FA58}" dt="2024-07-23T12:42:33.921" v="34"/>
          <ac:spMkLst>
            <pc:docMk/>
            <pc:sldMk cId="0" sldId="283"/>
            <ac:spMk id="57" creationId="{CE6D9A64-3A67-3339-FA45-97B348DBA367}"/>
          </ac:spMkLst>
        </pc:spChg>
        <pc:spChg chg="mod">
          <ac:chgData name="Nikhil Anand" userId="1d966d52-9c22-42d8-b01c-3a199a7a85ac" providerId="ADAL" clId="{F8C3294D-E112-40C3-811B-8EBE1AF4FA58}" dt="2024-07-23T12:42:33.921" v="34"/>
          <ac:spMkLst>
            <pc:docMk/>
            <pc:sldMk cId="0" sldId="283"/>
            <ac:spMk id="58" creationId="{4F998E95-AA44-C7B2-E844-0A891F2866E6}"/>
          </ac:spMkLst>
        </pc:spChg>
        <pc:grpChg chg="del">
          <ac:chgData name="Nikhil Anand" userId="1d966d52-9c22-42d8-b01c-3a199a7a85ac" providerId="ADAL" clId="{F8C3294D-E112-40C3-811B-8EBE1AF4FA58}" dt="2024-07-23T12:42:33.542" v="33" actId="478"/>
          <ac:grpSpMkLst>
            <pc:docMk/>
            <pc:sldMk cId="0" sldId="283"/>
            <ac:grpSpMk id="42" creationId="{00000000-0000-0000-0000-000000000000}"/>
          </ac:grpSpMkLst>
        </pc:grpChg>
        <pc:grpChg chg="mod">
          <ac:chgData name="Nikhil Anand" userId="1d966d52-9c22-42d8-b01c-3a199a7a85ac" providerId="ADAL" clId="{F8C3294D-E112-40C3-811B-8EBE1AF4FA58}" dt="2024-07-23T12:42:47.736" v="39" actId="1076"/>
          <ac:grpSpMkLst>
            <pc:docMk/>
            <pc:sldMk cId="0" sldId="283"/>
            <ac:grpSpMk id="49" creationId="{00000000-0000-0000-0000-000000000000}"/>
          </ac:grpSpMkLst>
        </pc:grpChg>
        <pc:grpChg chg="mod">
          <ac:chgData name="Nikhil Anand" userId="1d966d52-9c22-42d8-b01c-3a199a7a85ac" providerId="ADAL" clId="{F8C3294D-E112-40C3-811B-8EBE1AF4FA58}" dt="2024-07-23T12:42:43.740" v="38" actId="1076"/>
          <ac:grpSpMkLst>
            <pc:docMk/>
            <pc:sldMk cId="0" sldId="283"/>
            <ac:grpSpMk id="52" creationId="{00000000-0000-0000-0000-000000000000}"/>
          </ac:grpSpMkLst>
        </pc:grpChg>
        <pc:grpChg chg="add mod">
          <ac:chgData name="Nikhil Anand" userId="1d966d52-9c22-42d8-b01c-3a199a7a85ac" providerId="ADAL" clId="{F8C3294D-E112-40C3-811B-8EBE1AF4FA58}" dt="2024-07-23T12:42:33.921" v="34"/>
          <ac:grpSpMkLst>
            <pc:docMk/>
            <pc:sldMk cId="0" sldId="283"/>
            <ac:grpSpMk id="56" creationId="{6D588ADC-1702-973F-853D-166D31CEC272}"/>
          </ac:grpSpMkLst>
        </pc:grpChg>
      </pc:sldChg>
      <pc:sldChg chg="addSp delSp modSp mod ord modShow">
        <pc:chgData name="Nikhil Anand" userId="1d966d52-9c22-42d8-b01c-3a199a7a85ac" providerId="ADAL" clId="{F8C3294D-E112-40C3-811B-8EBE1AF4FA58}" dt="2024-07-24T09:41:26.022" v="3311"/>
        <pc:sldMkLst>
          <pc:docMk/>
          <pc:sldMk cId="0" sldId="284"/>
        </pc:sldMkLst>
        <pc:spChg chg="mod">
          <ac:chgData name="Nikhil Anand" userId="1d966d52-9c22-42d8-b01c-3a199a7a85ac" providerId="ADAL" clId="{F8C3294D-E112-40C3-811B-8EBE1AF4FA58}" dt="2024-07-23T12:43:08.584" v="48" actId="1076"/>
          <ac:spMkLst>
            <pc:docMk/>
            <pc:sldMk cId="0" sldId="284"/>
            <ac:spMk id="2" creationId="{00000000-0000-0000-0000-000000000000}"/>
          </ac:spMkLst>
        </pc:spChg>
        <pc:spChg chg="mod">
          <ac:chgData name="Nikhil Anand" userId="1d966d52-9c22-42d8-b01c-3a199a7a85ac" providerId="ADAL" clId="{F8C3294D-E112-40C3-811B-8EBE1AF4FA58}" dt="2024-07-23T12:43:20.291" v="53" actId="20577"/>
          <ac:spMkLst>
            <pc:docMk/>
            <pc:sldMk cId="0" sldId="284"/>
            <ac:spMk id="6" creationId="{00000000-0000-0000-0000-000000000000}"/>
          </ac:spMkLst>
        </pc:spChg>
        <pc:spChg chg="mod">
          <ac:chgData name="Nikhil Anand" userId="1d966d52-9c22-42d8-b01c-3a199a7a85ac" providerId="ADAL" clId="{F8C3294D-E112-40C3-811B-8EBE1AF4FA58}" dt="2024-07-23T12:42:36.427" v="36"/>
          <ac:spMkLst>
            <pc:docMk/>
            <pc:sldMk cId="0" sldId="284"/>
            <ac:spMk id="54" creationId="{359D4613-DDD0-522E-65E1-387182FC2656}"/>
          </ac:spMkLst>
        </pc:spChg>
        <pc:spChg chg="mod">
          <ac:chgData name="Nikhil Anand" userId="1d966d52-9c22-42d8-b01c-3a199a7a85ac" providerId="ADAL" clId="{F8C3294D-E112-40C3-811B-8EBE1AF4FA58}" dt="2024-07-23T12:42:36.427" v="36"/>
          <ac:spMkLst>
            <pc:docMk/>
            <pc:sldMk cId="0" sldId="284"/>
            <ac:spMk id="55" creationId="{0FFE10B1-A8E8-CA76-CB0B-DD7FD716DDFF}"/>
          </ac:spMkLst>
        </pc:spChg>
        <pc:grpChg chg="mod">
          <ac:chgData name="Nikhil Anand" userId="1d966d52-9c22-42d8-b01c-3a199a7a85ac" providerId="ADAL" clId="{F8C3294D-E112-40C3-811B-8EBE1AF4FA58}" dt="2024-07-23T12:43:18.441" v="52" actId="1076"/>
          <ac:grpSpMkLst>
            <pc:docMk/>
            <pc:sldMk cId="0" sldId="284"/>
            <ac:grpSpMk id="4" creationId="{00000000-0000-0000-0000-000000000000}"/>
          </ac:grpSpMkLst>
        </pc:grpChg>
        <pc:grpChg chg="del">
          <ac:chgData name="Nikhil Anand" userId="1d966d52-9c22-42d8-b01c-3a199a7a85ac" providerId="ADAL" clId="{F8C3294D-E112-40C3-811B-8EBE1AF4FA58}" dt="2024-07-23T12:42:36.280" v="35" actId="478"/>
          <ac:grpSpMkLst>
            <pc:docMk/>
            <pc:sldMk cId="0" sldId="284"/>
            <ac:grpSpMk id="42" creationId="{00000000-0000-0000-0000-000000000000}"/>
          </ac:grpSpMkLst>
        </pc:grpChg>
        <pc:grpChg chg="mod">
          <ac:chgData name="Nikhil Anand" userId="1d966d52-9c22-42d8-b01c-3a199a7a85ac" providerId="ADAL" clId="{F8C3294D-E112-40C3-811B-8EBE1AF4FA58}" dt="2024-07-23T12:43:24.946" v="54" actId="1076"/>
          <ac:grpSpMkLst>
            <pc:docMk/>
            <pc:sldMk cId="0" sldId="284"/>
            <ac:grpSpMk id="49" creationId="{00000000-0000-0000-0000-000000000000}"/>
          </ac:grpSpMkLst>
        </pc:grpChg>
        <pc:grpChg chg="add mod">
          <ac:chgData name="Nikhil Anand" userId="1d966d52-9c22-42d8-b01c-3a199a7a85ac" providerId="ADAL" clId="{F8C3294D-E112-40C3-811B-8EBE1AF4FA58}" dt="2024-07-23T12:42:36.427" v="36"/>
          <ac:grpSpMkLst>
            <pc:docMk/>
            <pc:sldMk cId="0" sldId="284"/>
            <ac:grpSpMk id="53" creationId="{937DBF0A-3F5C-E57A-6677-85F7C9CBF5AF}"/>
          </ac:grpSpMkLst>
        </pc:grpChg>
      </pc:sldChg>
      <pc:sldChg chg="modSp mod">
        <pc:chgData name="Nikhil Anand" userId="1d966d52-9c22-42d8-b01c-3a199a7a85ac" providerId="ADAL" clId="{F8C3294D-E112-40C3-811B-8EBE1AF4FA58}" dt="2024-07-23T12:45:14.190" v="86" actId="1076"/>
        <pc:sldMkLst>
          <pc:docMk/>
          <pc:sldMk cId="0" sldId="285"/>
        </pc:sldMkLst>
        <pc:spChg chg="mod">
          <ac:chgData name="Nikhil Anand" userId="1d966d52-9c22-42d8-b01c-3a199a7a85ac" providerId="ADAL" clId="{F8C3294D-E112-40C3-811B-8EBE1AF4FA58}" dt="2024-07-23T12:45:14.190" v="86" actId="1076"/>
          <ac:spMkLst>
            <pc:docMk/>
            <pc:sldMk cId="0" sldId="285"/>
            <ac:spMk id="2" creationId="{00000000-0000-0000-0000-000000000000}"/>
          </ac:spMkLst>
        </pc:spChg>
        <pc:spChg chg="mod">
          <ac:chgData name="Nikhil Anand" userId="1d966d52-9c22-42d8-b01c-3a199a7a85ac" providerId="ADAL" clId="{F8C3294D-E112-40C3-811B-8EBE1AF4FA58}" dt="2024-07-23T12:43:39.617" v="56" actId="20577"/>
          <ac:spMkLst>
            <pc:docMk/>
            <pc:sldMk cId="0" sldId="285"/>
            <ac:spMk id="6" creationId="{00000000-0000-0000-0000-000000000000}"/>
          </ac:spMkLst>
        </pc:spChg>
        <pc:spChg chg="mod">
          <ac:chgData name="Nikhil Anand" userId="1d966d52-9c22-42d8-b01c-3a199a7a85ac" providerId="ADAL" clId="{F8C3294D-E112-40C3-811B-8EBE1AF4FA58}" dt="2024-07-23T12:44:55.291" v="81" actId="5793"/>
          <ac:spMkLst>
            <pc:docMk/>
            <pc:sldMk cId="0" sldId="285"/>
            <ac:spMk id="41" creationId="{00000000-0000-0000-0000-000000000000}"/>
          </ac:spMkLst>
        </pc:spChg>
        <pc:grpChg chg="mod">
          <ac:chgData name="Nikhil Anand" userId="1d966d52-9c22-42d8-b01c-3a199a7a85ac" providerId="ADAL" clId="{F8C3294D-E112-40C3-811B-8EBE1AF4FA58}" dt="2024-07-23T12:45:09.255" v="84" actId="14100"/>
          <ac:grpSpMkLst>
            <pc:docMk/>
            <pc:sldMk cId="0" sldId="285"/>
            <ac:grpSpMk id="42" creationId="{00000000-0000-0000-0000-000000000000}"/>
          </ac:grpSpMkLst>
        </pc:grpChg>
        <pc:grpChg chg="mod">
          <ac:chgData name="Nikhil Anand" userId="1d966d52-9c22-42d8-b01c-3a199a7a85ac" providerId="ADAL" clId="{F8C3294D-E112-40C3-811B-8EBE1AF4FA58}" dt="2024-07-23T12:43:48.651" v="59" actId="1076"/>
          <ac:grpSpMkLst>
            <pc:docMk/>
            <pc:sldMk cId="0" sldId="285"/>
            <ac:grpSpMk id="49" creationId="{00000000-0000-0000-0000-000000000000}"/>
          </ac:grpSpMkLst>
        </pc:grpChg>
        <pc:grpChg chg="mod">
          <ac:chgData name="Nikhil Anand" userId="1d966d52-9c22-42d8-b01c-3a199a7a85ac" providerId="ADAL" clId="{F8C3294D-E112-40C3-811B-8EBE1AF4FA58}" dt="2024-07-23T12:43:53.151" v="63" actId="1035"/>
          <ac:grpSpMkLst>
            <pc:docMk/>
            <pc:sldMk cId="0" sldId="285"/>
            <ac:grpSpMk id="52" creationId="{00000000-0000-0000-0000-000000000000}"/>
          </ac:grpSpMkLst>
        </pc:grpChg>
        <pc:grpChg chg="mod">
          <ac:chgData name="Nikhil Anand" userId="1d966d52-9c22-42d8-b01c-3a199a7a85ac" providerId="ADAL" clId="{F8C3294D-E112-40C3-811B-8EBE1AF4FA58}" dt="2024-07-23T12:43:43.531" v="57" actId="1076"/>
          <ac:grpSpMkLst>
            <pc:docMk/>
            <pc:sldMk cId="0" sldId="285"/>
            <ac:grpSpMk id="55" creationId="{00000000-0000-0000-0000-000000000000}"/>
          </ac:grpSpMkLst>
        </pc:grpChg>
      </pc:sldChg>
      <pc:sldChg chg="addSp delSp modSp mod ord modShow">
        <pc:chgData name="Nikhil Anand" userId="1d966d52-9c22-42d8-b01c-3a199a7a85ac" providerId="ADAL" clId="{F8C3294D-E112-40C3-811B-8EBE1AF4FA58}" dt="2024-07-24T09:41:23" v="3309"/>
        <pc:sldMkLst>
          <pc:docMk/>
          <pc:sldMk cId="0" sldId="286"/>
        </pc:sldMkLst>
        <pc:spChg chg="mod">
          <ac:chgData name="Nikhil Anand" userId="1d966d52-9c22-42d8-b01c-3a199a7a85ac" providerId="ADAL" clId="{F8C3294D-E112-40C3-811B-8EBE1AF4FA58}" dt="2024-07-23T12:44:11.095" v="66" actId="20577"/>
          <ac:spMkLst>
            <pc:docMk/>
            <pc:sldMk cId="0" sldId="286"/>
            <ac:spMk id="45" creationId="{00000000-0000-0000-0000-000000000000}"/>
          </ac:spMkLst>
        </pc:spChg>
        <pc:spChg chg="mod">
          <ac:chgData name="Nikhil Anand" userId="1d966d52-9c22-42d8-b01c-3a199a7a85ac" providerId="ADAL" clId="{F8C3294D-E112-40C3-811B-8EBE1AF4FA58}" dt="2024-07-23T12:44:03.791" v="65"/>
          <ac:spMkLst>
            <pc:docMk/>
            <pc:sldMk cId="0" sldId="286"/>
            <ac:spMk id="60" creationId="{A41B6D65-19A2-1841-80CC-16D86D2FB6AE}"/>
          </ac:spMkLst>
        </pc:spChg>
        <pc:spChg chg="mod">
          <ac:chgData name="Nikhil Anand" userId="1d966d52-9c22-42d8-b01c-3a199a7a85ac" providerId="ADAL" clId="{F8C3294D-E112-40C3-811B-8EBE1AF4FA58}" dt="2024-07-23T12:44:03.791" v="65"/>
          <ac:spMkLst>
            <pc:docMk/>
            <pc:sldMk cId="0" sldId="286"/>
            <ac:spMk id="61" creationId="{FCC62A79-24D6-7078-77F3-6A9FE66C1503}"/>
          </ac:spMkLst>
        </pc:spChg>
        <pc:spChg chg="mod">
          <ac:chgData name="Nikhil Anand" userId="1d966d52-9c22-42d8-b01c-3a199a7a85ac" providerId="ADAL" clId="{F8C3294D-E112-40C3-811B-8EBE1AF4FA58}" dt="2024-07-23T12:44:03.791" v="65"/>
          <ac:spMkLst>
            <pc:docMk/>
            <pc:sldMk cId="0" sldId="286"/>
            <ac:spMk id="63" creationId="{2F0960B4-5F5D-5B18-D2E9-602CAB142E87}"/>
          </ac:spMkLst>
        </pc:spChg>
        <pc:spChg chg="mod">
          <ac:chgData name="Nikhil Anand" userId="1d966d52-9c22-42d8-b01c-3a199a7a85ac" providerId="ADAL" clId="{F8C3294D-E112-40C3-811B-8EBE1AF4FA58}" dt="2024-07-23T12:44:03.791" v="65"/>
          <ac:spMkLst>
            <pc:docMk/>
            <pc:sldMk cId="0" sldId="286"/>
            <ac:spMk id="64" creationId="{2BD29F42-42AA-FC68-6960-91C847A985AF}"/>
          </ac:spMkLst>
        </pc:spChg>
        <pc:spChg chg="mod">
          <ac:chgData name="Nikhil Anand" userId="1d966d52-9c22-42d8-b01c-3a199a7a85ac" providerId="ADAL" clId="{F8C3294D-E112-40C3-811B-8EBE1AF4FA58}" dt="2024-07-23T12:44:03.791" v="65"/>
          <ac:spMkLst>
            <pc:docMk/>
            <pc:sldMk cId="0" sldId="286"/>
            <ac:spMk id="66" creationId="{BFD28864-220B-44DB-30B4-86CFBDF1AF9C}"/>
          </ac:spMkLst>
        </pc:spChg>
        <pc:spChg chg="mod">
          <ac:chgData name="Nikhil Anand" userId="1d966d52-9c22-42d8-b01c-3a199a7a85ac" providerId="ADAL" clId="{F8C3294D-E112-40C3-811B-8EBE1AF4FA58}" dt="2024-07-23T12:44:03.791" v="65"/>
          <ac:spMkLst>
            <pc:docMk/>
            <pc:sldMk cId="0" sldId="286"/>
            <ac:spMk id="67" creationId="{11DA4E54-1285-55DF-A368-76C9003326EE}"/>
          </ac:spMkLst>
        </pc:spChg>
        <pc:spChg chg="mod">
          <ac:chgData name="Nikhil Anand" userId="1d966d52-9c22-42d8-b01c-3a199a7a85ac" providerId="ADAL" clId="{F8C3294D-E112-40C3-811B-8EBE1AF4FA58}" dt="2024-07-23T12:44:17.643" v="68"/>
          <ac:spMkLst>
            <pc:docMk/>
            <pc:sldMk cId="0" sldId="286"/>
            <ac:spMk id="69" creationId="{E4AA7CAD-84E1-ABB9-C1DF-FE2979161AFE}"/>
          </ac:spMkLst>
        </pc:spChg>
        <pc:spChg chg="mod">
          <ac:chgData name="Nikhil Anand" userId="1d966d52-9c22-42d8-b01c-3a199a7a85ac" providerId="ADAL" clId="{F8C3294D-E112-40C3-811B-8EBE1AF4FA58}" dt="2024-07-23T12:44:17.643" v="68"/>
          <ac:spMkLst>
            <pc:docMk/>
            <pc:sldMk cId="0" sldId="286"/>
            <ac:spMk id="70" creationId="{1A114EE8-8775-9506-59F7-A398162142D7}"/>
          </ac:spMkLst>
        </pc:spChg>
        <pc:spChg chg="mod">
          <ac:chgData name="Nikhil Anand" userId="1d966d52-9c22-42d8-b01c-3a199a7a85ac" providerId="ADAL" clId="{F8C3294D-E112-40C3-811B-8EBE1AF4FA58}" dt="2024-07-23T12:45:25.806" v="88"/>
          <ac:spMkLst>
            <pc:docMk/>
            <pc:sldMk cId="0" sldId="286"/>
            <ac:spMk id="72" creationId="{BFC67CD1-4009-A09A-64EA-9BD9DE8D791B}"/>
          </ac:spMkLst>
        </pc:spChg>
        <pc:spChg chg="mod">
          <ac:chgData name="Nikhil Anand" userId="1d966d52-9c22-42d8-b01c-3a199a7a85ac" providerId="ADAL" clId="{F8C3294D-E112-40C3-811B-8EBE1AF4FA58}" dt="2024-07-23T12:45:25.806" v="88"/>
          <ac:spMkLst>
            <pc:docMk/>
            <pc:sldMk cId="0" sldId="286"/>
            <ac:spMk id="73" creationId="{BA79FE93-760A-3E61-2277-CADD9A5A65D4}"/>
          </ac:spMkLst>
        </pc:spChg>
        <pc:spChg chg="mod">
          <ac:chgData name="Nikhil Anand" userId="1d966d52-9c22-42d8-b01c-3a199a7a85ac" providerId="ADAL" clId="{F8C3294D-E112-40C3-811B-8EBE1AF4FA58}" dt="2024-07-23T12:45:25.806" v="88"/>
          <ac:spMkLst>
            <pc:docMk/>
            <pc:sldMk cId="0" sldId="286"/>
            <ac:spMk id="75" creationId="{76E7426E-1324-B778-2247-7756BD458C1D}"/>
          </ac:spMkLst>
        </pc:spChg>
        <pc:spChg chg="mod">
          <ac:chgData name="Nikhil Anand" userId="1d966d52-9c22-42d8-b01c-3a199a7a85ac" providerId="ADAL" clId="{F8C3294D-E112-40C3-811B-8EBE1AF4FA58}" dt="2024-07-23T12:45:25.806" v="88"/>
          <ac:spMkLst>
            <pc:docMk/>
            <pc:sldMk cId="0" sldId="286"/>
            <ac:spMk id="76" creationId="{F278C480-F05D-2C72-97AE-E51B58CACB08}"/>
          </ac:spMkLst>
        </pc:spChg>
        <pc:grpChg chg="del">
          <ac:chgData name="Nikhil Anand" userId="1d966d52-9c22-42d8-b01c-3a199a7a85ac" providerId="ADAL" clId="{F8C3294D-E112-40C3-811B-8EBE1AF4FA58}" dt="2024-07-23T12:45:25.391" v="87" actId="478"/>
          <ac:grpSpMkLst>
            <pc:docMk/>
            <pc:sldMk cId="0" sldId="286"/>
            <ac:grpSpMk id="36" creationId="{00000000-0000-0000-0000-000000000000}"/>
          </ac:grpSpMkLst>
        </pc:grpChg>
        <pc:grpChg chg="del">
          <ac:chgData name="Nikhil Anand" userId="1d966d52-9c22-42d8-b01c-3a199a7a85ac" providerId="ADAL" clId="{F8C3294D-E112-40C3-811B-8EBE1AF4FA58}" dt="2024-07-23T12:44:17.291" v="67" actId="478"/>
          <ac:grpSpMkLst>
            <pc:docMk/>
            <pc:sldMk cId="0" sldId="286"/>
            <ac:grpSpMk id="46" creationId="{00000000-0000-0000-0000-000000000000}"/>
          </ac:grpSpMkLst>
        </pc:grpChg>
        <pc:grpChg chg="del">
          <ac:chgData name="Nikhil Anand" userId="1d966d52-9c22-42d8-b01c-3a199a7a85ac" providerId="ADAL" clId="{F8C3294D-E112-40C3-811B-8EBE1AF4FA58}" dt="2024-07-23T12:44:03.321" v="64" actId="478"/>
          <ac:grpSpMkLst>
            <pc:docMk/>
            <pc:sldMk cId="0" sldId="286"/>
            <ac:grpSpMk id="49" creationId="{00000000-0000-0000-0000-000000000000}"/>
          </ac:grpSpMkLst>
        </pc:grpChg>
        <pc:grpChg chg="del">
          <ac:chgData name="Nikhil Anand" userId="1d966d52-9c22-42d8-b01c-3a199a7a85ac" providerId="ADAL" clId="{F8C3294D-E112-40C3-811B-8EBE1AF4FA58}" dt="2024-07-23T12:44:03.321" v="64" actId="478"/>
          <ac:grpSpMkLst>
            <pc:docMk/>
            <pc:sldMk cId="0" sldId="286"/>
            <ac:grpSpMk id="52" creationId="{00000000-0000-0000-0000-000000000000}"/>
          </ac:grpSpMkLst>
        </pc:grpChg>
        <pc:grpChg chg="del">
          <ac:chgData name="Nikhil Anand" userId="1d966d52-9c22-42d8-b01c-3a199a7a85ac" providerId="ADAL" clId="{F8C3294D-E112-40C3-811B-8EBE1AF4FA58}" dt="2024-07-23T12:44:03.321" v="64" actId="478"/>
          <ac:grpSpMkLst>
            <pc:docMk/>
            <pc:sldMk cId="0" sldId="286"/>
            <ac:grpSpMk id="55" creationId="{00000000-0000-0000-0000-000000000000}"/>
          </ac:grpSpMkLst>
        </pc:grpChg>
        <pc:grpChg chg="add mod">
          <ac:chgData name="Nikhil Anand" userId="1d966d52-9c22-42d8-b01c-3a199a7a85ac" providerId="ADAL" clId="{F8C3294D-E112-40C3-811B-8EBE1AF4FA58}" dt="2024-07-23T12:44:03.791" v="65"/>
          <ac:grpSpMkLst>
            <pc:docMk/>
            <pc:sldMk cId="0" sldId="286"/>
            <ac:grpSpMk id="59" creationId="{1945C6FC-D888-603A-113C-2F46D16636DA}"/>
          </ac:grpSpMkLst>
        </pc:grpChg>
        <pc:grpChg chg="add mod">
          <ac:chgData name="Nikhil Anand" userId="1d966d52-9c22-42d8-b01c-3a199a7a85ac" providerId="ADAL" clId="{F8C3294D-E112-40C3-811B-8EBE1AF4FA58}" dt="2024-07-23T12:44:03.791" v="65"/>
          <ac:grpSpMkLst>
            <pc:docMk/>
            <pc:sldMk cId="0" sldId="286"/>
            <ac:grpSpMk id="62" creationId="{96528B02-E8FF-38F2-4A03-84BF9D85051C}"/>
          </ac:grpSpMkLst>
        </pc:grpChg>
        <pc:grpChg chg="add mod">
          <ac:chgData name="Nikhil Anand" userId="1d966d52-9c22-42d8-b01c-3a199a7a85ac" providerId="ADAL" clId="{F8C3294D-E112-40C3-811B-8EBE1AF4FA58}" dt="2024-07-23T12:44:03.791" v="65"/>
          <ac:grpSpMkLst>
            <pc:docMk/>
            <pc:sldMk cId="0" sldId="286"/>
            <ac:grpSpMk id="65" creationId="{A985357C-AC79-BF4F-3BBE-663A5D67DD88}"/>
          </ac:grpSpMkLst>
        </pc:grpChg>
        <pc:grpChg chg="add del mod">
          <ac:chgData name="Nikhil Anand" userId="1d966d52-9c22-42d8-b01c-3a199a7a85ac" providerId="ADAL" clId="{F8C3294D-E112-40C3-811B-8EBE1AF4FA58}" dt="2024-07-23T12:45:25.391" v="87" actId="478"/>
          <ac:grpSpMkLst>
            <pc:docMk/>
            <pc:sldMk cId="0" sldId="286"/>
            <ac:grpSpMk id="68" creationId="{FF97815E-4007-792A-C45B-A3079AC8EE9E}"/>
          </ac:grpSpMkLst>
        </pc:grpChg>
        <pc:grpChg chg="add mod">
          <ac:chgData name="Nikhil Anand" userId="1d966d52-9c22-42d8-b01c-3a199a7a85ac" providerId="ADAL" clId="{F8C3294D-E112-40C3-811B-8EBE1AF4FA58}" dt="2024-07-23T12:45:25.806" v="88"/>
          <ac:grpSpMkLst>
            <pc:docMk/>
            <pc:sldMk cId="0" sldId="286"/>
            <ac:grpSpMk id="71" creationId="{623E27DC-F516-46BE-C5B9-85E84B09F000}"/>
          </ac:grpSpMkLst>
        </pc:grpChg>
        <pc:grpChg chg="add mod">
          <ac:chgData name="Nikhil Anand" userId="1d966d52-9c22-42d8-b01c-3a199a7a85ac" providerId="ADAL" clId="{F8C3294D-E112-40C3-811B-8EBE1AF4FA58}" dt="2024-07-23T12:45:25.806" v="88"/>
          <ac:grpSpMkLst>
            <pc:docMk/>
            <pc:sldMk cId="0" sldId="286"/>
            <ac:grpSpMk id="74" creationId="{5176DD38-B7D2-E4C4-96C8-B44B3EBF4150}"/>
          </ac:grpSpMkLst>
        </pc:grpChg>
      </pc:sldChg>
      <pc:sldChg chg="modNotesTx">
        <pc:chgData name="Nikhil Anand" userId="1d966d52-9c22-42d8-b01c-3a199a7a85ac" providerId="ADAL" clId="{F8C3294D-E112-40C3-811B-8EBE1AF4FA58}" dt="2024-07-23T13:35:40.852" v="803" actId="20577"/>
        <pc:sldMkLst>
          <pc:docMk/>
          <pc:sldMk cId="0" sldId="287"/>
        </pc:sldMkLst>
      </pc:sldChg>
      <pc:sldChg chg="delSp modSp mod modNotesTx">
        <pc:chgData name="Nikhil Anand" userId="1d966d52-9c22-42d8-b01c-3a199a7a85ac" providerId="ADAL" clId="{F8C3294D-E112-40C3-811B-8EBE1AF4FA58}" dt="2024-07-23T13:35:13.886" v="802" actId="20577"/>
        <pc:sldMkLst>
          <pc:docMk/>
          <pc:sldMk cId="0" sldId="288"/>
        </pc:sldMkLst>
        <pc:spChg chg="del">
          <ac:chgData name="Nikhil Anand" userId="1d966d52-9c22-42d8-b01c-3a199a7a85ac" providerId="ADAL" clId="{F8C3294D-E112-40C3-811B-8EBE1AF4FA58}" dt="2024-07-23T13:32:16.197" v="117" actId="478"/>
          <ac:spMkLst>
            <pc:docMk/>
            <pc:sldMk cId="0" sldId="288"/>
            <ac:spMk id="3" creationId="{00000000-0000-0000-0000-000000000000}"/>
          </ac:spMkLst>
        </pc:spChg>
        <pc:spChg chg="mod">
          <ac:chgData name="Nikhil Anand" userId="1d966d52-9c22-42d8-b01c-3a199a7a85ac" providerId="ADAL" clId="{F8C3294D-E112-40C3-811B-8EBE1AF4FA58}" dt="2024-07-23T13:32:22.111" v="118" actId="1076"/>
          <ac:spMkLst>
            <pc:docMk/>
            <pc:sldMk cId="0" sldId="288"/>
            <ac:spMk id="4" creationId="{00000000-0000-0000-0000-000000000000}"/>
          </ac:spMkLst>
        </pc:spChg>
        <pc:spChg chg="mod">
          <ac:chgData name="Nikhil Anand" userId="1d966d52-9c22-42d8-b01c-3a199a7a85ac" providerId="ADAL" clId="{F8C3294D-E112-40C3-811B-8EBE1AF4FA58}" dt="2024-07-23T13:32:22.111" v="118" actId="1076"/>
          <ac:spMkLst>
            <pc:docMk/>
            <pc:sldMk cId="0" sldId="288"/>
            <ac:spMk id="5" creationId="{00000000-0000-0000-0000-000000000000}"/>
          </ac:spMkLst>
        </pc:spChg>
        <pc:spChg chg="mod">
          <ac:chgData name="Nikhil Anand" userId="1d966d52-9c22-42d8-b01c-3a199a7a85ac" providerId="ADAL" clId="{F8C3294D-E112-40C3-811B-8EBE1AF4FA58}" dt="2024-07-23T13:32:22.111" v="118" actId="1076"/>
          <ac:spMkLst>
            <pc:docMk/>
            <pc:sldMk cId="0" sldId="288"/>
            <ac:spMk id="6" creationId="{00000000-0000-0000-0000-000000000000}"/>
          </ac:spMkLst>
        </pc:spChg>
        <pc:spChg chg="mod">
          <ac:chgData name="Nikhil Anand" userId="1d966d52-9c22-42d8-b01c-3a199a7a85ac" providerId="ADAL" clId="{F8C3294D-E112-40C3-811B-8EBE1AF4FA58}" dt="2024-07-23T13:32:22.111" v="118" actId="1076"/>
          <ac:spMkLst>
            <pc:docMk/>
            <pc:sldMk cId="0" sldId="288"/>
            <ac:spMk id="7" creationId="{00000000-0000-0000-0000-000000000000}"/>
          </ac:spMkLst>
        </pc:spChg>
        <pc:spChg chg="mod">
          <ac:chgData name="Nikhil Anand" userId="1d966d52-9c22-42d8-b01c-3a199a7a85ac" providerId="ADAL" clId="{F8C3294D-E112-40C3-811B-8EBE1AF4FA58}" dt="2024-07-23T13:32:22.111" v="118" actId="1076"/>
          <ac:spMkLst>
            <pc:docMk/>
            <pc:sldMk cId="0" sldId="288"/>
            <ac:spMk id="8" creationId="{00000000-0000-0000-0000-000000000000}"/>
          </ac:spMkLst>
        </pc:spChg>
        <pc:spChg chg="mod">
          <ac:chgData name="Nikhil Anand" userId="1d966d52-9c22-42d8-b01c-3a199a7a85ac" providerId="ADAL" clId="{F8C3294D-E112-40C3-811B-8EBE1AF4FA58}" dt="2024-07-23T13:32:22.111" v="118" actId="1076"/>
          <ac:spMkLst>
            <pc:docMk/>
            <pc:sldMk cId="0" sldId="288"/>
            <ac:spMk id="9" creationId="{00000000-0000-0000-0000-000000000000}"/>
          </ac:spMkLst>
        </pc:spChg>
        <pc:spChg chg="mod">
          <ac:chgData name="Nikhil Anand" userId="1d966d52-9c22-42d8-b01c-3a199a7a85ac" providerId="ADAL" clId="{F8C3294D-E112-40C3-811B-8EBE1AF4FA58}" dt="2024-07-23T13:32:22.111" v="118" actId="1076"/>
          <ac:spMkLst>
            <pc:docMk/>
            <pc:sldMk cId="0" sldId="288"/>
            <ac:spMk id="10" creationId="{00000000-0000-0000-0000-000000000000}"/>
          </ac:spMkLst>
        </pc:spChg>
        <pc:spChg chg="mod">
          <ac:chgData name="Nikhil Anand" userId="1d966d52-9c22-42d8-b01c-3a199a7a85ac" providerId="ADAL" clId="{F8C3294D-E112-40C3-811B-8EBE1AF4FA58}" dt="2024-07-23T13:32:22.111" v="118" actId="1076"/>
          <ac:spMkLst>
            <pc:docMk/>
            <pc:sldMk cId="0" sldId="288"/>
            <ac:spMk id="11" creationId="{00000000-0000-0000-0000-000000000000}"/>
          </ac:spMkLst>
        </pc:spChg>
        <pc:spChg chg="mod">
          <ac:chgData name="Nikhil Anand" userId="1d966d52-9c22-42d8-b01c-3a199a7a85ac" providerId="ADAL" clId="{F8C3294D-E112-40C3-811B-8EBE1AF4FA58}" dt="2024-07-23T13:32:22.111" v="118" actId="1076"/>
          <ac:spMkLst>
            <pc:docMk/>
            <pc:sldMk cId="0" sldId="288"/>
            <ac:spMk id="12" creationId="{00000000-0000-0000-0000-000000000000}"/>
          </ac:spMkLst>
        </pc:spChg>
      </pc:sldChg>
      <pc:sldChg chg="modSp mod modNotesTx">
        <pc:chgData name="Nikhil Anand" userId="1d966d52-9c22-42d8-b01c-3a199a7a85ac" providerId="ADAL" clId="{F8C3294D-E112-40C3-811B-8EBE1AF4FA58}" dt="2024-07-23T13:35:00.890" v="791" actId="20577"/>
        <pc:sldMkLst>
          <pc:docMk/>
          <pc:sldMk cId="0" sldId="289"/>
        </pc:sldMkLst>
        <pc:spChg chg="mod">
          <ac:chgData name="Nikhil Anand" userId="1d966d52-9c22-42d8-b01c-3a199a7a85ac" providerId="ADAL" clId="{F8C3294D-E112-40C3-811B-8EBE1AF4FA58}" dt="2024-07-23T12:46:31.482" v="112" actId="1076"/>
          <ac:spMkLst>
            <pc:docMk/>
            <pc:sldMk cId="0" sldId="289"/>
            <ac:spMk id="2" creationId="{00000000-0000-0000-0000-000000000000}"/>
          </ac:spMkLst>
        </pc:spChg>
        <pc:spChg chg="mod">
          <ac:chgData name="Nikhil Anand" userId="1d966d52-9c22-42d8-b01c-3a199a7a85ac" providerId="ADAL" clId="{F8C3294D-E112-40C3-811B-8EBE1AF4FA58}" dt="2024-07-23T12:46:34.127" v="113" actId="1076"/>
          <ac:spMkLst>
            <pc:docMk/>
            <pc:sldMk cId="0" sldId="289"/>
            <ac:spMk id="17" creationId="{00000000-0000-0000-0000-000000000000}"/>
          </ac:spMkLst>
        </pc:spChg>
        <pc:spChg chg="mod">
          <ac:chgData name="Nikhil Anand" userId="1d966d52-9c22-42d8-b01c-3a199a7a85ac" providerId="ADAL" clId="{F8C3294D-E112-40C3-811B-8EBE1AF4FA58}" dt="2024-07-23T12:46:16.981" v="106" actId="1076"/>
          <ac:spMkLst>
            <pc:docMk/>
            <pc:sldMk cId="0" sldId="289"/>
            <ac:spMk id="18" creationId="{00000000-0000-0000-0000-000000000000}"/>
          </ac:spMkLst>
        </pc:spChg>
        <pc:spChg chg="mod">
          <ac:chgData name="Nikhil Anand" userId="1d966d52-9c22-42d8-b01c-3a199a7a85ac" providerId="ADAL" clId="{F8C3294D-E112-40C3-811B-8EBE1AF4FA58}" dt="2024-07-23T12:46:28.941" v="110" actId="1076"/>
          <ac:spMkLst>
            <pc:docMk/>
            <pc:sldMk cId="0" sldId="289"/>
            <ac:spMk id="19" creationId="{00000000-0000-0000-0000-000000000000}"/>
          </ac:spMkLst>
        </pc:spChg>
        <pc:spChg chg="mod">
          <ac:chgData name="Nikhil Anand" userId="1d966d52-9c22-42d8-b01c-3a199a7a85ac" providerId="ADAL" clId="{F8C3294D-E112-40C3-811B-8EBE1AF4FA58}" dt="2024-07-23T12:46:11.931" v="105" actId="1035"/>
          <ac:spMkLst>
            <pc:docMk/>
            <pc:sldMk cId="0" sldId="289"/>
            <ac:spMk id="20" creationId="{00000000-0000-0000-0000-000000000000}"/>
          </ac:spMkLst>
        </pc:spChg>
        <pc:spChg chg="mod">
          <ac:chgData name="Nikhil Anand" userId="1d966d52-9c22-42d8-b01c-3a199a7a85ac" providerId="ADAL" clId="{F8C3294D-E112-40C3-811B-8EBE1AF4FA58}" dt="2024-07-23T12:46:26.251" v="109" actId="1076"/>
          <ac:spMkLst>
            <pc:docMk/>
            <pc:sldMk cId="0" sldId="289"/>
            <ac:spMk id="21" creationId="{00000000-0000-0000-0000-000000000000}"/>
          </ac:spMkLst>
        </pc:spChg>
        <pc:spChg chg="mod">
          <ac:chgData name="Nikhil Anand" userId="1d966d52-9c22-42d8-b01c-3a199a7a85ac" providerId="ADAL" clId="{F8C3294D-E112-40C3-811B-8EBE1AF4FA58}" dt="2024-07-23T12:46:21.031" v="107" actId="1076"/>
          <ac:spMkLst>
            <pc:docMk/>
            <pc:sldMk cId="0" sldId="289"/>
            <ac:spMk id="22" creationId="{00000000-0000-0000-0000-000000000000}"/>
          </ac:spMkLst>
        </pc:spChg>
        <pc:spChg chg="mod">
          <ac:chgData name="Nikhil Anand" userId="1d966d52-9c22-42d8-b01c-3a199a7a85ac" providerId="ADAL" clId="{F8C3294D-E112-40C3-811B-8EBE1AF4FA58}" dt="2024-07-23T12:46:24.671" v="108" actId="1076"/>
          <ac:spMkLst>
            <pc:docMk/>
            <pc:sldMk cId="0" sldId="289"/>
            <ac:spMk id="23" creationId="{00000000-0000-0000-0000-000000000000}"/>
          </ac:spMkLst>
        </pc:spChg>
        <pc:spChg chg="mod">
          <ac:chgData name="Nikhil Anand" userId="1d966d52-9c22-42d8-b01c-3a199a7a85ac" providerId="ADAL" clId="{F8C3294D-E112-40C3-811B-8EBE1AF4FA58}" dt="2024-07-23T12:45:55.360" v="94" actId="14100"/>
          <ac:spMkLst>
            <pc:docMk/>
            <pc:sldMk cId="0" sldId="289"/>
            <ac:spMk id="26" creationId="{00000000-0000-0000-0000-000000000000}"/>
          </ac:spMkLst>
        </pc:spChg>
        <pc:spChg chg="mod">
          <ac:chgData name="Nikhil Anand" userId="1d966d52-9c22-42d8-b01c-3a199a7a85ac" providerId="ADAL" clId="{F8C3294D-E112-40C3-811B-8EBE1AF4FA58}" dt="2024-07-23T12:45:57.010" v="95" actId="14100"/>
          <ac:spMkLst>
            <pc:docMk/>
            <pc:sldMk cId="0" sldId="289"/>
            <ac:spMk id="27" creationId="{00000000-0000-0000-0000-000000000000}"/>
          </ac:spMkLst>
        </pc:spChg>
        <pc:spChg chg="mod">
          <ac:chgData name="Nikhil Anand" userId="1d966d52-9c22-42d8-b01c-3a199a7a85ac" providerId="ADAL" clId="{F8C3294D-E112-40C3-811B-8EBE1AF4FA58}" dt="2024-07-23T12:45:58.551" v="96" actId="14100"/>
          <ac:spMkLst>
            <pc:docMk/>
            <pc:sldMk cId="0" sldId="289"/>
            <ac:spMk id="28" creationId="{00000000-0000-0000-0000-000000000000}"/>
          </ac:spMkLst>
        </pc:spChg>
        <pc:spChg chg="mod">
          <ac:chgData name="Nikhil Anand" userId="1d966d52-9c22-42d8-b01c-3a199a7a85ac" providerId="ADAL" clId="{F8C3294D-E112-40C3-811B-8EBE1AF4FA58}" dt="2024-07-23T12:46:06.463" v="101" actId="1038"/>
          <ac:spMkLst>
            <pc:docMk/>
            <pc:sldMk cId="0" sldId="289"/>
            <ac:spMk id="29" creationId="{00000000-0000-0000-0000-000000000000}"/>
          </ac:spMkLst>
        </pc:spChg>
        <pc:spChg chg="mod">
          <ac:chgData name="Nikhil Anand" userId="1d966d52-9c22-42d8-b01c-3a199a7a85ac" providerId="ADAL" clId="{F8C3294D-E112-40C3-811B-8EBE1AF4FA58}" dt="2024-07-23T12:46:02.500" v="98" actId="14100"/>
          <ac:spMkLst>
            <pc:docMk/>
            <pc:sldMk cId="0" sldId="289"/>
            <ac:spMk id="3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23.07.2024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Hey everyone, I am Nikhil Anand and welcome to my inception talk. My mentors are Anirudh, Shwetha and </a:t>
            </a:r>
            <a:r>
              <a:rPr lang="en-US" dirty="0" err="1"/>
              <a:t>Apoorv</a:t>
            </a:r>
            <a:r>
              <a:rPr lang="en-US" dirty="0"/>
              <a:t>, and my topic is </a:t>
            </a:r>
            <a:r>
              <a:rPr lang="en-US" dirty="0" err="1"/>
              <a:t>ContextFocus</a:t>
            </a:r>
            <a:r>
              <a:rPr lang="en-US" dirty="0"/>
              <a:t>: Balancing Context and Memory in Large Language Models. </a:t>
            </a:r>
          </a:p>
          <a:p>
            <a:endParaRPr lang="en-US" dirty="0"/>
          </a:p>
          <a:p>
            <a:r>
              <a:rPr lang="en-US" dirty="0"/>
              <a:t>So what is Context and Memory, you ask? I'll explain these terms through a short story.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We ask the question and shift the knob to memory, and get an answer for our question.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 Industry is trying to develop better RAG tools and retrieval strategies to improve context-focused question answering from LLMs. </a:t>
            </a:r>
          </a:p>
          <a:p>
            <a:endParaRPr lang="en-US" dirty="0"/>
          </a:p>
          <a:p>
            <a:r>
              <a:rPr lang="en-US" dirty="0"/>
              <a:t>- Name the companies</a:t>
            </a:r>
          </a:p>
          <a:p>
            <a:endParaRPr lang="en-US" dirty="0"/>
          </a:p>
          <a:p>
            <a:r>
              <a:rPr lang="en-US" dirty="0"/>
              <a:t>- While they are making improvements, they are still far from optimal.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ITI =&gt; improve truthfulness</a:t>
            </a:r>
          </a:p>
          <a:p>
            <a:r>
              <a:rPr lang="en-US"/>
              <a:t>- DoLa =&gt; improve factual accuracy</a:t>
            </a:r>
          </a:p>
          <a:p>
            <a:r>
              <a:rPr lang="en-US"/>
              <a:t>- CAD =&gt; improve faithfulness to context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Now we come to some related methods. Context-aware decoding is one such method that pushes an LLM to stick to the context without changing the prompt or finetuning.</a:t>
            </a:r>
          </a:p>
          <a:p>
            <a:endParaRPr lang="en-US" dirty="0"/>
          </a:p>
          <a:p>
            <a:r>
              <a:rPr lang="en-US" dirty="0"/>
              <a:t>Suppose we have the context: Argentina won the World Cups in 1978, 1986, and 2022. We ask: How many WCs have Argentina won?</a:t>
            </a:r>
          </a:p>
          <a:p>
            <a:endParaRPr lang="en-US" dirty="0"/>
          </a:p>
          <a:p>
            <a:r>
              <a:rPr lang="en-US" dirty="0"/>
              <a:t>Output: 2, but correct answer is 3.</a:t>
            </a:r>
          </a:p>
          <a:p>
            <a:endParaRPr lang="en-US" dirty="0"/>
          </a:p>
          <a:p>
            <a:r>
              <a:rPr lang="en-US" dirty="0"/>
              <a:t>The LLM was trained before 2022, so its memory is outdated.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Suppose we remove the context and ask the same question.</a:t>
            </a:r>
          </a:p>
          <a:p>
            <a:endParaRPr lang="en-US" dirty="0"/>
          </a:p>
          <a:p>
            <a:r>
              <a:rPr lang="en-US" dirty="0"/>
              <a:t>Obviously, the answer is still 2.</a:t>
            </a:r>
          </a:p>
          <a:p>
            <a:endParaRPr lang="en-US" dirty="0"/>
          </a:p>
          <a:p>
            <a:r>
              <a:rPr lang="en-US" dirty="0"/>
              <a:t>But notice how the probability of 3 is much lower without the context than with the context.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Thus, we can use the contrast of probabilities to develop a new distribution and identify 3 as the correct context-based answer.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Here is another method, using something called activation steering to steer an LLM towards the truth.</a:t>
            </a:r>
          </a:p>
          <a:p>
            <a:endParaRPr lang="en-US" dirty="0"/>
          </a:p>
          <a:p>
            <a:r>
              <a:rPr lang="en-US" dirty="0"/>
              <a:t>Let’s say we have a truthful statement like “Cats and dogs are animals”.</a:t>
            </a:r>
            <a:br>
              <a:rPr lang="en-US" dirty="0"/>
            </a:br>
            <a:r>
              <a:rPr lang="en-US" dirty="0"/>
              <a:t>We pass it into the model and extract activations at these attention heads.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We could take multiple truthful statements and plot their activations on the activation space….</a:t>
            </a:r>
          </a:p>
          <a:p>
            <a:r>
              <a:rPr lang="en-IN" dirty="0"/>
              <a:t>And similarly do the same for untruthful points</a:t>
            </a:r>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3483879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Draw a decision boundary between the two classes</a:t>
            </a:r>
          </a:p>
          <a:p>
            <a:r>
              <a:rPr lang="en-IN" dirty="0"/>
              <a:t>Get a truthful direction, and during inference, steer all points along the truthful direction…</a:t>
            </a:r>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996546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IN" dirty="0"/>
              <a:t>Like this.</a:t>
            </a:r>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2669813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Meet David.</a:t>
            </a:r>
          </a:p>
          <a:p>
            <a:endParaRPr lang="en-US" dirty="0"/>
          </a:p>
          <a:p>
            <a:r>
              <a:rPr lang="en-US" dirty="0"/>
              <a:t>He's a guy with a deep desire to learn about tech companies. For no particular reason, he decides to start with Twitter.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are some preliminary results that I obtained through the context-aware decoding approach with the Mistral-7B model. </a:t>
            </a:r>
          </a:p>
          <a:p>
            <a:endParaRPr lang="en-US"/>
          </a:p>
          <a:p>
            <a:r>
              <a:rPr lang="en-US"/>
              <a:t>I uploaded the resume of a software engineer named Mark Smith and asked if Adobe should I hire him.</a:t>
            </a:r>
          </a:p>
          <a:p>
            <a:endParaRPr lang="en-US"/>
          </a:p>
          <a:p>
            <a:r>
              <a:rPr lang="en-US"/>
              <a:t>- not explicitly stated for alpha=2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 turned the knob towards memory by changing the value of alpha.</a:t>
            </a:r>
          </a:p>
          <a:p>
            <a:r>
              <a:rPr lang="en-US"/>
              <a:t>- We see the responses becoming more and more creative and reasoning  better.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Now suppose we load up this document about what a goal is and about reaching your goals.</a:t>
            </a:r>
          </a:p>
          <a:p>
            <a:endParaRPr lang="en-US" dirty="0"/>
          </a:p>
          <a:p>
            <a:r>
              <a:rPr lang="en-US" dirty="0"/>
              <a:t>- Under the definition of a goal, it says that.. (read it)</a:t>
            </a:r>
          </a:p>
          <a:p>
            <a:r>
              <a:rPr lang="en-US" dirty="0"/>
              <a:t>- We ask it with strong memory focus, and we see a good definition though it's not faithful to the context.</a:t>
            </a:r>
          </a:p>
          <a:p>
            <a:r>
              <a:rPr lang="en-US" dirty="0"/>
              <a:t>- As we turn the knob towards context, we see the LLM become more faithful to the context.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Although we've implemented  this, it isn't without challenges.</a:t>
            </a:r>
          </a:p>
          <a:p>
            <a:r>
              <a:rPr lang="en-US" dirty="0"/>
              <a:t>1. In some situations, modifying the internal state could lead to undesired emergent </a:t>
            </a:r>
            <a:r>
              <a:rPr lang="en-US" dirty="0" err="1"/>
              <a:t>behaviours</a:t>
            </a:r>
            <a:r>
              <a:rPr lang="en-US" dirty="0"/>
              <a:t> like grammatical deviations, or factual deviations and hallucinations.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Here is the proposed solution outline that we plan to work on. </a:t>
            </a:r>
          </a:p>
          <a:p>
            <a:r>
              <a:rPr lang="en-US" dirty="0"/>
              <a:t>- A lot of papers have shown promise with steering methods and therefore, we hope to implement these methods in the specific area of context-focused decoding.</a:t>
            </a:r>
          </a:p>
          <a:p>
            <a:r>
              <a:rPr lang="en-US" dirty="0"/>
              <a:t>- We also hope to experiment with this along with other approaches to achieve better accuracy for contextual question-answering.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Some datasets are mentioned here.</a:t>
            </a:r>
          </a:p>
          <a:p>
            <a:endParaRPr lang="en-US"/>
          </a:p>
          <a:p>
            <a:r>
              <a:rPr lang="en-US"/>
              <a:t>The Context-Aware Decoding solves a similar problem, so it could be used as a benchmark.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IN" dirty="0"/>
              <a:t>Here is the timeline we would like to follow, starting from brainstorming and literature, initial approach, inception talk, implementation of other approaches, and evaluation along with exit talk/demo.</a:t>
            </a:r>
          </a:p>
        </p:txBody>
      </p:sp>
      <p:sp>
        <p:nvSpPr>
          <p:cNvPr id="4" name="Slide Number Placeholder 3"/>
          <p:cNvSpPr>
            <a:spLocks noGrp="1"/>
          </p:cNvSpPr>
          <p:nvPr>
            <p:ph type="sldNum" sz="quarter" idx="5"/>
          </p:nvPr>
        </p:nvSpPr>
        <p:spPr/>
        <p:txBody>
          <a:bodyPr/>
          <a:lstStyle/>
          <a:p>
            <a:fld id="{871B2431-D351-4C6E-A3CF-9DFAC0E3E050}" type="slidenum">
              <a:rPr lang="cs-CZ" smtClean="0"/>
              <a:t>28</a:t>
            </a:fld>
            <a:endParaRPr lang="cs-CZ"/>
          </a:p>
        </p:txBody>
      </p:sp>
    </p:spTree>
    <p:extLst>
      <p:ext uri="{BB962C8B-B14F-4D97-AF65-F5344CB8AC3E}">
        <p14:creationId xmlns:p14="http://schemas.microsoft.com/office/powerpoint/2010/main" val="40360834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you. I'm open to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He pulls up a document about Twitter onto Adobe Acrobat and asks a few questions. He expects the AI Assistant to answer strictly according to the document (which is called the Context).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 asks, "Who is the CEO of Twitter?" and "What is Twitter's current </a:t>
            </a:r>
            <a:r>
              <a:rPr lang="en-US" dirty="0" err="1"/>
              <a:t>colour</a:t>
            </a:r>
            <a:r>
              <a:rPr lang="en-US" dirty="0"/>
              <a:t> theme?“. Parag Agarwal? Hmm, the answers seem pretty outdated.</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IN" dirty="0"/>
              <a:t>We could take multiple truthful statements and plot their activations on the activation space….</a:t>
            </a:r>
          </a:p>
        </p:txBody>
      </p:sp>
      <p:sp>
        <p:nvSpPr>
          <p:cNvPr id="4" name="Slide Number Placeholder 3"/>
          <p:cNvSpPr>
            <a:spLocks noGrp="1"/>
          </p:cNvSpPr>
          <p:nvPr>
            <p:ph type="sldNum" sz="quarter" idx="5"/>
          </p:nvPr>
        </p:nvSpPr>
        <p:spPr/>
        <p:txBody>
          <a:bodyPr/>
          <a:lstStyle/>
          <a:p>
            <a:fld id="{871B2431-D351-4C6E-A3CF-9DFAC0E3E050}" type="slidenum">
              <a:rPr lang="cs-CZ" smtClean="0"/>
              <a:t>30</a:t>
            </a:fld>
            <a:endParaRPr lang="cs-CZ"/>
          </a:p>
        </p:txBody>
      </p:sp>
    </p:spTree>
    <p:extLst>
      <p:ext uri="{BB962C8B-B14F-4D97-AF65-F5344CB8AC3E}">
        <p14:creationId xmlns:p14="http://schemas.microsoft.com/office/powerpoint/2010/main" val="3569519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IN" dirty="0"/>
              <a:t>Draw a decision boundary between the two classes</a:t>
            </a:r>
          </a:p>
        </p:txBody>
      </p:sp>
      <p:sp>
        <p:nvSpPr>
          <p:cNvPr id="4" name="Slide Number Placeholder 3"/>
          <p:cNvSpPr>
            <a:spLocks noGrp="1"/>
          </p:cNvSpPr>
          <p:nvPr>
            <p:ph type="sldNum" sz="quarter" idx="5"/>
          </p:nvPr>
        </p:nvSpPr>
        <p:spPr/>
        <p:txBody>
          <a:bodyPr/>
          <a:lstStyle/>
          <a:p>
            <a:fld id="{871B2431-D351-4C6E-A3CF-9DFAC0E3E050}" type="slidenum">
              <a:rPr lang="cs-CZ" smtClean="0"/>
              <a:t>35</a:t>
            </a:fld>
            <a:endParaRPr lang="cs-CZ"/>
          </a:p>
        </p:txBody>
      </p:sp>
    </p:spTree>
    <p:extLst>
      <p:ext uri="{BB962C8B-B14F-4D97-AF65-F5344CB8AC3E}">
        <p14:creationId xmlns:p14="http://schemas.microsoft.com/office/powerpoint/2010/main" val="3755629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Oh no. As you can see, the LLM outputted outdated information, which is clearly contradicting the context, which stated that Linda </a:t>
            </a:r>
            <a:r>
              <a:rPr lang="en-US" dirty="0" err="1"/>
              <a:t>Yaccarino</a:t>
            </a:r>
            <a:r>
              <a:rPr lang="en-US" dirty="0"/>
              <a:t> succeeded Musk as CEO.</a:t>
            </a:r>
          </a:p>
          <a:p>
            <a:endParaRPr lang="en-US" dirty="0"/>
          </a:p>
          <a:p>
            <a:r>
              <a:rPr lang="en-US" dirty="0"/>
              <a:t>This is obviously a problem, so David </a:t>
            </a:r>
            <a:r>
              <a:rPr lang="en-US" dirty="0" err="1"/>
              <a:t>realises</a:t>
            </a:r>
            <a:r>
              <a:rPr lang="en-US" dirty="0"/>
              <a:t> that even if the training data says, Parag Agarwal is CEO, LLMs must be made to strictly follow the context.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Here are some quick definitions for context and memory.</a:t>
            </a:r>
          </a:p>
          <a:p>
            <a:endParaRPr lang="en-US" dirty="0"/>
          </a:p>
          <a:p>
            <a:r>
              <a:rPr lang="en-US" dirty="0"/>
              <a:t>Context is the reference document for the LLM while memory is the knowledge gained during training.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Then, he tests it by asking what Google is. But it refuses to answer, since the definition of Google is not in the context.</a:t>
            </a:r>
          </a:p>
          <a:p>
            <a:endParaRPr lang="en-US" dirty="0"/>
          </a:p>
          <a:p>
            <a:r>
              <a:rPr lang="en-US" dirty="0"/>
              <a:t>Clearly, sometimes he expects it to answer from MEMORY and sometimes from CONTEXT.</a:t>
            </a:r>
          </a:p>
          <a:p>
            <a:endParaRPr lang="en-US" dirty="0"/>
          </a:p>
          <a:p>
            <a:r>
              <a:rPr lang="en-US" dirty="0"/>
              <a:t>How do we solve this issue?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We hope to develop a mechanism for an LLM to flexibly change its focus between context and memory as per the user's requirements.</a:t>
            </a:r>
          </a:p>
          <a:p>
            <a:endParaRPr lang="en-US" dirty="0"/>
          </a:p>
          <a:p>
            <a:r>
              <a:rPr lang="en-US" dirty="0"/>
              <a:t>For </a:t>
            </a:r>
            <a:r>
              <a:rPr lang="en-US" dirty="0" err="1"/>
              <a:t>eg</a:t>
            </a:r>
            <a:r>
              <a:rPr lang="en-US" dirty="0"/>
              <a:t>, I would turn this knob over to context and expect the LLM to answer according to the context, whereas if I turn it over to memory, I'd expect the LLM to answer as per its memory.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Now why is this important to Adobe?</a:t>
            </a:r>
          </a:p>
          <a:p>
            <a:endParaRPr lang="en-US" dirty="0"/>
          </a:p>
          <a:p>
            <a:r>
              <a:rPr lang="en-US" dirty="0"/>
              <a:t>In the last year, 400 billion PDFs were opened on Adobe Acrobat.</a:t>
            </a:r>
          </a:p>
          <a:p>
            <a:endParaRPr lang="en-US" dirty="0"/>
          </a:p>
          <a:p>
            <a:r>
              <a:rPr lang="en-US" dirty="0"/>
              <a:t>Signing and reading contracts is a prevalent use case.</a:t>
            </a:r>
          </a:p>
          <a:p>
            <a:endParaRPr lang="en-US" dirty="0"/>
          </a:p>
          <a:p>
            <a:r>
              <a:rPr lang="en-US" dirty="0"/>
              <a:t>But, having LLMs that hallucinate or do not stay true to the context could lead to terrible consequences, like the usage of obsolete or changed laws in legal settings (these outdated laws might be in the LLM's memory from its training). This could cause flawed legal advice, and erosion of trust.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Here's a simple example of how what we envision would operate.</a:t>
            </a:r>
          </a:p>
          <a:p>
            <a:endParaRPr lang="en-US" dirty="0"/>
          </a:p>
          <a:p>
            <a:r>
              <a:rPr lang="en-US" dirty="0"/>
              <a:t>Let's say we have this simple contract here that describes the License grant and the usage limit.</a:t>
            </a:r>
          </a:p>
          <a:p>
            <a:r>
              <a:rPr lang="en-US" dirty="0"/>
              <a:t> </a:t>
            </a:r>
          </a:p>
          <a:p>
            <a:r>
              <a:rPr lang="en-US" dirty="0"/>
              <a:t>- We ask "What is usage limit" and expect it to follow the context.</a:t>
            </a:r>
          </a:p>
          <a:p>
            <a:r>
              <a:rPr lang="en-US" dirty="0"/>
              <a:t>- Next let's say we don't know what non-exclusive means.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5.sv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9.png"/><Relationship Id="rId4" Type="http://schemas.openxmlformats.org/officeDocument/2006/relationships/image" Target="../media/image31.jpe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6.png"/><Relationship Id="rId7" Type="http://schemas.openxmlformats.org/officeDocument/2006/relationships/image" Target="../media/image42.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4.sv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png"/><Relationship Id="rId7" Type="http://schemas.openxmlformats.org/officeDocument/2006/relationships/image" Target="../media/image42.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0.sv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png"/><Relationship Id="rId7" Type="http://schemas.openxmlformats.org/officeDocument/2006/relationships/image" Target="../media/image42.sv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0.sv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5.sv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5.sv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5.sv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6.sv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51.sv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4.sv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0.sv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5.sv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png"/><Relationship Id="rId7" Type="http://schemas.openxmlformats.org/officeDocument/2006/relationships/image" Target="../media/image42.sv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0.sv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27.sv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95" r="-295"/>
            </a:stretch>
          </a:blipFill>
        </p:spPr>
        <p:txBody>
          <a:bodyPr/>
          <a:lstStyle/>
          <a:p>
            <a:endParaRPr lang="en-IN"/>
          </a:p>
        </p:txBody>
      </p:sp>
      <p:grpSp>
        <p:nvGrpSpPr>
          <p:cNvPr id="3" name="Group 3"/>
          <p:cNvGrpSpPr/>
          <p:nvPr/>
        </p:nvGrpSpPr>
        <p:grpSpPr>
          <a:xfrm>
            <a:off x="4493605" y="4652217"/>
            <a:ext cx="9300791" cy="3442639"/>
            <a:chOff x="0" y="0"/>
            <a:chExt cx="2449591" cy="906703"/>
          </a:xfrm>
        </p:grpSpPr>
        <p:sp>
          <p:nvSpPr>
            <p:cNvPr id="4" name="Freeform 4"/>
            <p:cNvSpPr/>
            <p:nvPr/>
          </p:nvSpPr>
          <p:spPr>
            <a:xfrm>
              <a:off x="0" y="0"/>
              <a:ext cx="2449591" cy="906703"/>
            </a:xfrm>
            <a:custGeom>
              <a:avLst/>
              <a:gdLst/>
              <a:ahLst/>
              <a:cxnLst/>
              <a:rect l="l" t="t" r="r" b="b"/>
              <a:pathLst>
                <a:path w="2449591" h="906703">
                  <a:moveTo>
                    <a:pt x="38290" y="0"/>
                  </a:moveTo>
                  <a:lnTo>
                    <a:pt x="2411301" y="0"/>
                  </a:lnTo>
                  <a:cubicBezTo>
                    <a:pt x="2421456" y="0"/>
                    <a:pt x="2431195" y="4034"/>
                    <a:pt x="2438376" y="11215"/>
                  </a:cubicBezTo>
                  <a:cubicBezTo>
                    <a:pt x="2445557" y="18396"/>
                    <a:pt x="2449591" y="28135"/>
                    <a:pt x="2449591" y="38290"/>
                  </a:cubicBezTo>
                  <a:lnTo>
                    <a:pt x="2449591" y="868413"/>
                  </a:lnTo>
                  <a:cubicBezTo>
                    <a:pt x="2449591" y="889560"/>
                    <a:pt x="2432448" y="906703"/>
                    <a:pt x="2411301" y="906703"/>
                  </a:cubicBezTo>
                  <a:lnTo>
                    <a:pt x="38290" y="906703"/>
                  </a:lnTo>
                  <a:cubicBezTo>
                    <a:pt x="28135" y="906703"/>
                    <a:pt x="18396" y="902669"/>
                    <a:pt x="11215" y="895488"/>
                  </a:cubicBezTo>
                  <a:cubicBezTo>
                    <a:pt x="4034" y="888308"/>
                    <a:pt x="0" y="878568"/>
                    <a:pt x="0" y="868413"/>
                  </a:cubicBezTo>
                  <a:lnTo>
                    <a:pt x="0" y="38290"/>
                  </a:lnTo>
                  <a:cubicBezTo>
                    <a:pt x="0" y="28135"/>
                    <a:pt x="4034" y="18396"/>
                    <a:pt x="11215" y="11215"/>
                  </a:cubicBezTo>
                  <a:cubicBezTo>
                    <a:pt x="18396" y="4034"/>
                    <a:pt x="28135" y="0"/>
                    <a:pt x="38290" y="0"/>
                  </a:cubicBezTo>
                  <a:close/>
                </a:path>
              </a:pathLst>
            </a:custGeom>
            <a:solidFill>
              <a:srgbClr val="150C19">
                <a:alpha val="76863"/>
              </a:srgbClr>
            </a:solidFill>
          </p:spPr>
          <p:txBody>
            <a:bodyPr/>
            <a:lstStyle/>
            <a:p>
              <a:endParaRPr lang="en-IN"/>
            </a:p>
          </p:txBody>
        </p:sp>
        <p:sp>
          <p:nvSpPr>
            <p:cNvPr id="5" name="TextBox 5"/>
            <p:cNvSpPr txBox="1"/>
            <p:nvPr/>
          </p:nvSpPr>
          <p:spPr>
            <a:xfrm>
              <a:off x="0" y="-76200"/>
              <a:ext cx="2449591" cy="982903"/>
            </a:xfrm>
            <a:prstGeom prst="rect">
              <a:avLst/>
            </a:prstGeom>
          </p:spPr>
          <p:txBody>
            <a:bodyPr lIns="50800" tIns="50800" rIns="50800" bIns="50800" rtlCol="0" anchor="ctr"/>
            <a:lstStyle/>
            <a:p>
              <a:pPr algn="ctr">
                <a:lnSpc>
                  <a:spcPts val="5039"/>
                </a:lnSpc>
              </a:pPr>
              <a:r>
                <a:rPr lang="en-US" sz="3599">
                  <a:solidFill>
                    <a:srgbClr val="FFFFFF">
                      <a:alpha val="76863"/>
                    </a:srgbClr>
                  </a:solidFill>
                  <a:latin typeface="Lexend Deca"/>
                  <a:ea typeface="Lexend Deca"/>
                  <a:cs typeface="Lexend Deca"/>
                  <a:sym typeface="Lexend Deca"/>
                </a:rPr>
                <a:t>Nikhil Anand | IIT Madras</a:t>
              </a:r>
            </a:p>
            <a:p>
              <a:pPr algn="ctr">
                <a:lnSpc>
                  <a:spcPts val="5039"/>
                </a:lnSpc>
              </a:pPr>
              <a:endParaRPr lang="en-US" sz="3599">
                <a:solidFill>
                  <a:srgbClr val="FFFFFF">
                    <a:alpha val="76863"/>
                  </a:srgbClr>
                </a:solidFill>
                <a:latin typeface="Lexend Deca"/>
                <a:ea typeface="Lexend Deca"/>
                <a:cs typeface="Lexend Deca"/>
                <a:sym typeface="Lexend Deca"/>
              </a:endParaRPr>
            </a:p>
            <a:p>
              <a:pPr algn="ctr">
                <a:lnSpc>
                  <a:spcPts val="5039"/>
                </a:lnSpc>
              </a:pPr>
              <a:r>
                <a:rPr lang="en-US" sz="3599">
                  <a:solidFill>
                    <a:srgbClr val="FFFFFF">
                      <a:alpha val="76863"/>
                    </a:srgbClr>
                  </a:solidFill>
                  <a:latin typeface="Lexend Deca"/>
                  <a:ea typeface="Lexend Deca"/>
                  <a:cs typeface="Lexend Deca"/>
                  <a:sym typeface="Lexend Deca"/>
                </a:rPr>
                <a:t>Anirudh Phukan | Adobe Research</a:t>
              </a:r>
            </a:p>
            <a:p>
              <a:pPr algn="ctr">
                <a:lnSpc>
                  <a:spcPts val="5039"/>
                </a:lnSpc>
              </a:pPr>
              <a:r>
                <a:rPr lang="en-US" sz="3599">
                  <a:solidFill>
                    <a:srgbClr val="FFFFFF">
                      <a:alpha val="76863"/>
                    </a:srgbClr>
                  </a:solidFill>
                  <a:latin typeface="Lexend Deca"/>
                  <a:ea typeface="Lexend Deca"/>
                  <a:cs typeface="Lexend Deca"/>
                  <a:sym typeface="Lexend Deca"/>
                </a:rPr>
                <a:t>Shwetha S | Adobe Research</a:t>
              </a:r>
            </a:p>
            <a:p>
              <a:pPr algn="ctr">
                <a:lnSpc>
                  <a:spcPts val="5039"/>
                </a:lnSpc>
                <a:spcBef>
                  <a:spcPct val="0"/>
                </a:spcBef>
              </a:pPr>
              <a:r>
                <a:rPr lang="en-US" sz="3599">
                  <a:solidFill>
                    <a:srgbClr val="FFFFFF">
                      <a:alpha val="76863"/>
                    </a:srgbClr>
                  </a:solidFill>
                  <a:latin typeface="Lexend Deca"/>
                  <a:ea typeface="Lexend Deca"/>
                  <a:cs typeface="Lexend Deca"/>
                  <a:sym typeface="Lexend Deca"/>
                </a:rPr>
                <a:t>Apoorv Saxena | Adobe Research</a:t>
              </a:r>
            </a:p>
          </p:txBody>
        </p:sp>
      </p:grpSp>
      <p:sp>
        <p:nvSpPr>
          <p:cNvPr id="6" name="TextBox 6"/>
          <p:cNvSpPr txBox="1"/>
          <p:nvPr/>
        </p:nvSpPr>
        <p:spPr>
          <a:xfrm>
            <a:off x="452726" y="2510968"/>
            <a:ext cx="17382548" cy="645935"/>
          </a:xfrm>
          <a:prstGeom prst="rect">
            <a:avLst/>
          </a:prstGeom>
        </p:spPr>
        <p:txBody>
          <a:bodyPr lIns="0" tIns="0" rIns="0" bIns="0" rtlCol="0" anchor="t">
            <a:spAutoFit/>
          </a:bodyPr>
          <a:lstStyle/>
          <a:p>
            <a:pPr algn="ctr">
              <a:lnSpc>
                <a:spcPts val="5347"/>
              </a:lnSpc>
              <a:spcBef>
                <a:spcPct val="0"/>
              </a:spcBef>
            </a:pPr>
            <a:r>
              <a:rPr lang="en-US" sz="3819">
                <a:solidFill>
                  <a:srgbClr val="FFFFFF"/>
                </a:solidFill>
                <a:latin typeface="Lexend Deca"/>
                <a:ea typeface="Lexend Deca"/>
                <a:cs typeface="Lexend Deca"/>
                <a:sym typeface="Lexend Deca"/>
              </a:rPr>
              <a:t>ContextFocus: Balancing Context and Memory in Large Language Models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sp>
        <p:nvSpPr>
          <p:cNvPr id="3" name="Freeform 3"/>
          <p:cNvSpPr/>
          <p:nvPr/>
        </p:nvSpPr>
        <p:spPr>
          <a:xfrm>
            <a:off x="10046373" y="1470315"/>
            <a:ext cx="7699004" cy="4998454"/>
          </a:xfrm>
          <a:custGeom>
            <a:avLst/>
            <a:gdLst/>
            <a:ahLst/>
            <a:cxnLst/>
            <a:rect l="l" t="t" r="r" b="b"/>
            <a:pathLst>
              <a:path w="7699004" h="4998454">
                <a:moveTo>
                  <a:pt x="0" y="0"/>
                </a:moveTo>
                <a:lnTo>
                  <a:pt x="7699004" y="0"/>
                </a:lnTo>
                <a:lnTo>
                  <a:pt x="7699004" y="4998455"/>
                </a:lnTo>
                <a:lnTo>
                  <a:pt x="0" y="4998455"/>
                </a:lnTo>
                <a:lnTo>
                  <a:pt x="0" y="0"/>
                </a:lnTo>
                <a:close/>
              </a:path>
            </a:pathLst>
          </a:custGeom>
          <a:blipFill>
            <a:blip r:embed="rId3"/>
            <a:stretch>
              <a:fillRect l="-185569" t="-78656" r="-8542" b="-115953"/>
            </a:stretch>
          </a:blipFill>
        </p:spPr>
        <p:txBody>
          <a:bodyPr/>
          <a:lstStyle/>
          <a:p>
            <a:endParaRPr lang="en-IN"/>
          </a:p>
        </p:txBody>
      </p:sp>
      <p:grpSp>
        <p:nvGrpSpPr>
          <p:cNvPr id="4" name="Group 4"/>
          <p:cNvGrpSpPr/>
          <p:nvPr/>
        </p:nvGrpSpPr>
        <p:grpSpPr>
          <a:xfrm>
            <a:off x="10420800" y="2814333"/>
            <a:ext cx="6950052" cy="3329397"/>
            <a:chOff x="0" y="0"/>
            <a:chExt cx="1830466" cy="876878"/>
          </a:xfrm>
        </p:grpSpPr>
        <p:sp>
          <p:nvSpPr>
            <p:cNvPr id="5" name="Freeform 5"/>
            <p:cNvSpPr/>
            <p:nvPr/>
          </p:nvSpPr>
          <p:spPr>
            <a:xfrm>
              <a:off x="0" y="0"/>
              <a:ext cx="1823299" cy="854273"/>
            </a:xfrm>
            <a:custGeom>
              <a:avLst/>
              <a:gdLst/>
              <a:ahLst/>
              <a:cxnLst/>
              <a:rect l="l" t="t" r="r" b="b"/>
              <a:pathLst>
                <a:path w="1823299" h="945417">
                  <a:moveTo>
                    <a:pt x="0" y="0"/>
                  </a:moveTo>
                  <a:lnTo>
                    <a:pt x="1823299" y="0"/>
                  </a:lnTo>
                  <a:lnTo>
                    <a:pt x="1823299" y="945417"/>
                  </a:lnTo>
                  <a:lnTo>
                    <a:pt x="0" y="945417"/>
                  </a:lnTo>
                  <a:close/>
                </a:path>
              </a:pathLst>
            </a:custGeom>
            <a:solidFill>
              <a:srgbClr val="F4F4F4"/>
            </a:solidFill>
          </p:spPr>
          <p:txBody>
            <a:bodyPr/>
            <a:lstStyle/>
            <a:p>
              <a:endParaRPr lang="en-IN"/>
            </a:p>
          </p:txBody>
        </p:sp>
        <p:sp>
          <p:nvSpPr>
            <p:cNvPr id="6" name="TextBox 6"/>
            <p:cNvSpPr txBox="1"/>
            <p:nvPr/>
          </p:nvSpPr>
          <p:spPr>
            <a:xfrm>
              <a:off x="7167" y="15119"/>
              <a:ext cx="1823299" cy="861759"/>
            </a:xfrm>
            <a:prstGeom prst="rect">
              <a:avLst/>
            </a:prstGeom>
          </p:spPr>
          <p:txBody>
            <a:bodyPr lIns="50800" tIns="50800" rIns="50800" bIns="50800" rtlCol="0" anchor="t"/>
            <a:lstStyle/>
            <a:p>
              <a:pPr algn="l">
                <a:lnSpc>
                  <a:spcPts val="2939"/>
                </a:lnSpc>
              </a:pPr>
              <a:r>
                <a:rPr lang="en-US" sz="2099" dirty="0">
                  <a:solidFill>
                    <a:srgbClr val="0B081D"/>
                  </a:solidFill>
                  <a:latin typeface="Lexend Deca"/>
                  <a:ea typeface="Lexend Deca"/>
                  <a:cs typeface="Lexend Deca"/>
                  <a:sym typeface="Lexend Deca"/>
                </a:rPr>
                <a:t>In the context of software licensing:</a:t>
              </a:r>
            </a:p>
            <a:p>
              <a:pPr marL="453388" lvl="1" indent="-226694" algn="l">
                <a:lnSpc>
                  <a:spcPts val="2939"/>
                </a:lnSpc>
                <a:buAutoNum type="arabicPeriod"/>
              </a:pPr>
              <a:r>
                <a:rPr lang="en-US" sz="2099" dirty="0">
                  <a:solidFill>
                    <a:srgbClr val="0B081D"/>
                  </a:solidFill>
                  <a:latin typeface="Lexend Deca"/>
                  <a:ea typeface="Lexend Deca"/>
                  <a:cs typeface="Lexend Deca"/>
                  <a:sym typeface="Lexend Deca"/>
                </a:rPr>
                <a:t>'Non-exclusive' means the software vendor can license the same software to other customers. </a:t>
              </a:r>
            </a:p>
            <a:p>
              <a:pPr marL="453388" lvl="1" indent="-226694" algn="l">
                <a:lnSpc>
                  <a:spcPts val="2939"/>
                </a:lnSpc>
                <a:buAutoNum type="arabicPeriod"/>
              </a:pPr>
              <a:r>
                <a:rPr lang="en-US" sz="2099" dirty="0">
                  <a:solidFill>
                    <a:srgbClr val="0B081D"/>
                  </a:solidFill>
                  <a:latin typeface="Lexend Deca"/>
                  <a:ea typeface="Lexend Deca"/>
                  <a:cs typeface="Lexend Deca"/>
                  <a:sym typeface="Lexend Deca"/>
                </a:rPr>
                <a:t>'Non-transferable' means you cannot sell, sublicense, or give the license to another entity. </a:t>
              </a:r>
            </a:p>
            <a:p>
              <a:pPr algn="l">
                <a:lnSpc>
                  <a:spcPts val="2939"/>
                </a:lnSpc>
              </a:pPr>
              <a:r>
                <a:rPr lang="en-US" sz="2099" dirty="0">
                  <a:solidFill>
                    <a:srgbClr val="0B081D"/>
                  </a:solidFill>
                  <a:latin typeface="Lexend Deca"/>
                  <a:ea typeface="Lexend Deca"/>
                  <a:cs typeface="Lexend Deca"/>
                  <a:sym typeface="Lexend Deca"/>
                </a:rPr>
                <a:t>These terms are common in software licensing agreements.</a:t>
              </a:r>
            </a:p>
            <a:p>
              <a:pPr algn="l">
                <a:lnSpc>
                  <a:spcPts val="2939"/>
                </a:lnSpc>
              </a:pPr>
              <a:endParaRPr lang="en-US" sz="2099" dirty="0">
                <a:solidFill>
                  <a:srgbClr val="0B081D"/>
                </a:solidFill>
                <a:latin typeface="Lexend Deca"/>
                <a:ea typeface="Lexend Deca"/>
                <a:cs typeface="Lexend Deca"/>
                <a:sym typeface="Lexend Deca"/>
              </a:endParaRPr>
            </a:p>
          </p:txBody>
        </p:sp>
      </p:grpSp>
      <p:grpSp>
        <p:nvGrpSpPr>
          <p:cNvPr id="7" name="Group 7"/>
          <p:cNvGrpSpPr/>
          <p:nvPr/>
        </p:nvGrpSpPr>
        <p:grpSpPr>
          <a:xfrm>
            <a:off x="10166948" y="1680817"/>
            <a:ext cx="6383114" cy="754064"/>
            <a:chOff x="0" y="0"/>
            <a:chExt cx="1681149" cy="198601"/>
          </a:xfrm>
        </p:grpSpPr>
        <p:sp>
          <p:nvSpPr>
            <p:cNvPr id="8" name="Freeform 8"/>
            <p:cNvSpPr/>
            <p:nvPr/>
          </p:nvSpPr>
          <p:spPr>
            <a:xfrm>
              <a:off x="0" y="0"/>
              <a:ext cx="1681149" cy="198601"/>
            </a:xfrm>
            <a:custGeom>
              <a:avLst/>
              <a:gdLst/>
              <a:ahLst/>
              <a:cxnLst/>
              <a:rect l="l" t="t" r="r" b="b"/>
              <a:pathLst>
                <a:path w="1681149" h="198601">
                  <a:moveTo>
                    <a:pt x="0" y="0"/>
                  </a:moveTo>
                  <a:lnTo>
                    <a:pt x="1681149" y="0"/>
                  </a:lnTo>
                  <a:lnTo>
                    <a:pt x="1681149" y="198601"/>
                  </a:lnTo>
                  <a:lnTo>
                    <a:pt x="0" y="198601"/>
                  </a:lnTo>
                  <a:close/>
                </a:path>
              </a:pathLst>
            </a:custGeom>
            <a:solidFill>
              <a:srgbClr val="FFFFF9"/>
            </a:solidFill>
          </p:spPr>
          <p:txBody>
            <a:bodyPr/>
            <a:lstStyle/>
            <a:p>
              <a:endParaRPr lang="en-IN"/>
            </a:p>
          </p:txBody>
        </p:sp>
        <p:sp>
          <p:nvSpPr>
            <p:cNvPr id="9" name="TextBox 9"/>
            <p:cNvSpPr txBox="1"/>
            <p:nvPr/>
          </p:nvSpPr>
          <p:spPr>
            <a:xfrm>
              <a:off x="0" y="-38100"/>
              <a:ext cx="1681149" cy="236701"/>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0166948" y="1531445"/>
            <a:ext cx="6948790" cy="1112062"/>
            <a:chOff x="0" y="0"/>
            <a:chExt cx="1830134" cy="292889"/>
          </a:xfrm>
        </p:grpSpPr>
        <p:sp>
          <p:nvSpPr>
            <p:cNvPr id="11" name="Freeform 11"/>
            <p:cNvSpPr/>
            <p:nvPr/>
          </p:nvSpPr>
          <p:spPr>
            <a:xfrm>
              <a:off x="0" y="0"/>
              <a:ext cx="1830134" cy="292889"/>
            </a:xfrm>
            <a:custGeom>
              <a:avLst/>
              <a:gdLst/>
              <a:ahLst/>
              <a:cxnLst/>
              <a:rect l="l" t="t" r="r" b="b"/>
              <a:pathLst>
                <a:path w="1830134" h="292889">
                  <a:moveTo>
                    <a:pt x="25625" y="0"/>
                  </a:moveTo>
                  <a:lnTo>
                    <a:pt x="1804509" y="0"/>
                  </a:lnTo>
                  <a:cubicBezTo>
                    <a:pt x="1818661" y="0"/>
                    <a:pt x="1830134" y="11473"/>
                    <a:pt x="1830134" y="25625"/>
                  </a:cubicBezTo>
                  <a:lnTo>
                    <a:pt x="1830134" y="267264"/>
                  </a:lnTo>
                  <a:cubicBezTo>
                    <a:pt x="1830134" y="281416"/>
                    <a:pt x="1818661" y="292889"/>
                    <a:pt x="1804509" y="292889"/>
                  </a:cubicBezTo>
                  <a:lnTo>
                    <a:pt x="25625" y="292889"/>
                  </a:lnTo>
                  <a:cubicBezTo>
                    <a:pt x="11473" y="292889"/>
                    <a:pt x="0" y="281416"/>
                    <a:pt x="0" y="267264"/>
                  </a:cubicBezTo>
                  <a:lnTo>
                    <a:pt x="0" y="25625"/>
                  </a:lnTo>
                  <a:cubicBezTo>
                    <a:pt x="0" y="11473"/>
                    <a:pt x="11473" y="0"/>
                    <a:pt x="25625" y="0"/>
                  </a:cubicBezTo>
                  <a:close/>
                </a:path>
              </a:pathLst>
            </a:custGeom>
            <a:solidFill>
              <a:srgbClr val="525AE3"/>
            </a:solidFill>
            <a:ln w="95250" cap="rnd">
              <a:solidFill>
                <a:srgbClr val="565DE4"/>
              </a:solidFill>
              <a:prstDash val="solid"/>
              <a:round/>
            </a:ln>
          </p:spPr>
          <p:txBody>
            <a:bodyPr/>
            <a:lstStyle/>
            <a:p>
              <a:endParaRPr lang="en-IN"/>
            </a:p>
          </p:txBody>
        </p:sp>
        <p:sp>
          <p:nvSpPr>
            <p:cNvPr id="12" name="TextBox 12"/>
            <p:cNvSpPr txBox="1"/>
            <p:nvPr/>
          </p:nvSpPr>
          <p:spPr>
            <a:xfrm>
              <a:off x="0" y="-47625"/>
              <a:ext cx="1830134" cy="340514"/>
            </a:xfrm>
            <a:prstGeom prst="rect">
              <a:avLst/>
            </a:prstGeom>
          </p:spPr>
          <p:txBody>
            <a:bodyPr lIns="50800" tIns="50800" rIns="50800" bIns="50800" rtlCol="0" anchor="ctr"/>
            <a:lstStyle/>
            <a:p>
              <a:pPr algn="l">
                <a:lnSpc>
                  <a:spcPts val="2939"/>
                </a:lnSpc>
              </a:pPr>
              <a:r>
                <a:rPr lang="en-US" sz="2099">
                  <a:solidFill>
                    <a:srgbClr val="FFFFFF"/>
                  </a:solidFill>
                  <a:latin typeface="Lexend Deca"/>
                  <a:ea typeface="Lexend Deca"/>
                  <a:cs typeface="Lexend Deca"/>
                  <a:sym typeface="Lexend Deca"/>
                </a:rPr>
                <a:t>What does 'non-exclusive, non-transferable license' mean in clause 1?</a:t>
              </a:r>
            </a:p>
          </p:txBody>
        </p:sp>
      </p:grpSp>
      <p:sp>
        <p:nvSpPr>
          <p:cNvPr id="13" name="Freeform 13"/>
          <p:cNvSpPr/>
          <p:nvPr/>
        </p:nvSpPr>
        <p:spPr>
          <a:xfrm>
            <a:off x="12716086" y="7295223"/>
            <a:ext cx="2359579" cy="2359579"/>
          </a:xfrm>
          <a:custGeom>
            <a:avLst/>
            <a:gdLst/>
            <a:ahLst/>
            <a:cxnLst/>
            <a:rect l="l" t="t" r="r" b="b"/>
            <a:pathLst>
              <a:path w="2359579" h="2359579">
                <a:moveTo>
                  <a:pt x="0" y="0"/>
                </a:moveTo>
                <a:lnTo>
                  <a:pt x="2359579" y="0"/>
                </a:lnTo>
                <a:lnTo>
                  <a:pt x="2359579" y="2359580"/>
                </a:lnTo>
                <a:lnTo>
                  <a:pt x="0" y="23595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4" name="TextBox 14"/>
          <p:cNvSpPr txBox="1"/>
          <p:nvPr/>
        </p:nvSpPr>
        <p:spPr>
          <a:xfrm>
            <a:off x="15081717" y="8677910"/>
            <a:ext cx="1714004" cy="580390"/>
          </a:xfrm>
          <a:prstGeom prst="rect">
            <a:avLst/>
          </a:prstGeom>
        </p:spPr>
        <p:txBody>
          <a:bodyPr lIns="0" tIns="0" rIns="0" bIns="0" rtlCol="0" anchor="t">
            <a:spAutoFit/>
          </a:bodyPr>
          <a:lstStyle/>
          <a:p>
            <a:pPr algn="ctr">
              <a:lnSpc>
                <a:spcPts val="4759"/>
              </a:lnSpc>
              <a:spcBef>
                <a:spcPct val="0"/>
              </a:spcBef>
            </a:pPr>
            <a:r>
              <a:rPr lang="en-US" sz="3399">
                <a:solidFill>
                  <a:srgbClr val="FFFFF9"/>
                </a:solidFill>
                <a:latin typeface="Lexend Deca"/>
                <a:ea typeface="Lexend Deca"/>
                <a:cs typeface="Lexend Deca"/>
                <a:sym typeface="Lexend Deca"/>
              </a:rPr>
              <a:t>Memory</a:t>
            </a:r>
          </a:p>
        </p:txBody>
      </p:sp>
      <p:sp>
        <p:nvSpPr>
          <p:cNvPr id="15" name="TextBox 15"/>
          <p:cNvSpPr txBox="1"/>
          <p:nvPr/>
        </p:nvSpPr>
        <p:spPr>
          <a:xfrm>
            <a:off x="266692" y="85584"/>
            <a:ext cx="15429069"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Motivating Use Case (Contract)</a:t>
            </a:r>
          </a:p>
        </p:txBody>
      </p:sp>
      <p:sp>
        <p:nvSpPr>
          <p:cNvPr id="19" name="Freeform 2">
            <a:extLst>
              <a:ext uri="{FF2B5EF4-FFF2-40B4-BE49-F238E27FC236}">
                <a16:creationId xmlns:a16="http://schemas.microsoft.com/office/drawing/2014/main" id="{3B581884-AE33-16A0-A9EE-EED0A1EB124C}"/>
              </a:ext>
            </a:extLst>
          </p:cNvPr>
          <p:cNvSpPr/>
          <p:nvPr/>
        </p:nvSpPr>
        <p:spPr>
          <a:xfrm>
            <a:off x="266692" y="1470315"/>
            <a:ext cx="9505224" cy="8155717"/>
          </a:xfrm>
          <a:custGeom>
            <a:avLst/>
            <a:gdLst/>
            <a:ahLst/>
            <a:cxnLst/>
            <a:rect l="l" t="t" r="r" b="b"/>
            <a:pathLst>
              <a:path w="9505224" h="8155717">
                <a:moveTo>
                  <a:pt x="0" y="0"/>
                </a:moveTo>
                <a:lnTo>
                  <a:pt x="9505224" y="0"/>
                </a:lnTo>
                <a:lnTo>
                  <a:pt x="9505224" y="8155717"/>
                </a:lnTo>
                <a:lnTo>
                  <a:pt x="0" y="8155717"/>
                </a:lnTo>
                <a:lnTo>
                  <a:pt x="0" y="0"/>
                </a:lnTo>
                <a:close/>
              </a:path>
            </a:pathLst>
          </a:custGeom>
          <a:blipFill>
            <a:blip r:embed="rId6"/>
            <a:stretch>
              <a:fillRect l="-17563" t="-6731" r="-75999" b="-42459"/>
            </a:stretch>
          </a:blipFill>
        </p:spPr>
        <p:txBody>
          <a:bodyPr/>
          <a:lstStyle/>
          <a:p>
            <a:endParaRPr lang="en-IN"/>
          </a:p>
        </p:txBody>
      </p:sp>
      <p:grpSp>
        <p:nvGrpSpPr>
          <p:cNvPr id="20" name="Group 15">
            <a:extLst>
              <a:ext uri="{FF2B5EF4-FFF2-40B4-BE49-F238E27FC236}">
                <a16:creationId xmlns:a16="http://schemas.microsoft.com/office/drawing/2014/main" id="{5C6ED3BD-3D6A-AC82-AC3E-A2FB75BB784C}"/>
              </a:ext>
            </a:extLst>
          </p:cNvPr>
          <p:cNvGrpSpPr/>
          <p:nvPr/>
        </p:nvGrpSpPr>
        <p:grpSpPr>
          <a:xfrm>
            <a:off x="358362" y="1677045"/>
            <a:ext cx="9260292" cy="8020584"/>
            <a:chOff x="-26233" y="-8117"/>
            <a:chExt cx="2438925" cy="2112417"/>
          </a:xfrm>
        </p:grpSpPr>
        <p:sp>
          <p:nvSpPr>
            <p:cNvPr id="21" name="Freeform 16">
              <a:extLst>
                <a:ext uri="{FF2B5EF4-FFF2-40B4-BE49-F238E27FC236}">
                  <a16:creationId xmlns:a16="http://schemas.microsoft.com/office/drawing/2014/main" id="{D5F0CBB8-E564-C5C6-68B4-C253D54C3217}"/>
                </a:ext>
              </a:extLst>
            </p:cNvPr>
            <p:cNvSpPr/>
            <p:nvPr/>
          </p:nvSpPr>
          <p:spPr>
            <a:xfrm>
              <a:off x="0" y="0"/>
              <a:ext cx="2412692" cy="1988592"/>
            </a:xfrm>
            <a:custGeom>
              <a:avLst/>
              <a:gdLst/>
              <a:ahLst/>
              <a:cxnLst/>
              <a:rect l="l" t="t" r="r" b="b"/>
              <a:pathLst>
                <a:path w="2412692" h="1988592">
                  <a:moveTo>
                    <a:pt x="0" y="0"/>
                  </a:moveTo>
                  <a:lnTo>
                    <a:pt x="2412692" y="0"/>
                  </a:lnTo>
                  <a:lnTo>
                    <a:pt x="2412692" y="1988592"/>
                  </a:lnTo>
                  <a:lnTo>
                    <a:pt x="0" y="1988592"/>
                  </a:lnTo>
                  <a:close/>
                </a:path>
              </a:pathLst>
            </a:custGeom>
            <a:solidFill>
              <a:srgbClr val="FFFFF9"/>
            </a:solidFill>
          </p:spPr>
          <p:txBody>
            <a:bodyPr/>
            <a:lstStyle/>
            <a:p>
              <a:endParaRPr lang="en-IN"/>
            </a:p>
          </p:txBody>
        </p:sp>
        <p:sp>
          <p:nvSpPr>
            <p:cNvPr id="22" name="TextBox 17">
              <a:extLst>
                <a:ext uri="{FF2B5EF4-FFF2-40B4-BE49-F238E27FC236}">
                  <a16:creationId xmlns:a16="http://schemas.microsoft.com/office/drawing/2014/main" id="{65CB719E-D6FB-593D-CD44-749BA8D84157}"/>
                </a:ext>
              </a:extLst>
            </p:cNvPr>
            <p:cNvSpPr txBox="1"/>
            <p:nvPr/>
          </p:nvSpPr>
          <p:spPr>
            <a:xfrm>
              <a:off x="-26233" y="-8117"/>
              <a:ext cx="2412692" cy="2112417"/>
            </a:xfrm>
            <a:prstGeom prst="rect">
              <a:avLst/>
            </a:prstGeom>
          </p:spPr>
          <p:txBody>
            <a:bodyPr lIns="50800" tIns="50800" rIns="50800" bIns="50800" rtlCol="0" anchor="t"/>
            <a:lstStyle/>
            <a:p>
              <a:pPr marL="690872" lvl="1" indent="-345436" algn="l">
                <a:lnSpc>
                  <a:spcPts val="4479"/>
                </a:lnSpc>
                <a:buFont typeface="Arial"/>
                <a:buChar char="•"/>
              </a:pPr>
              <a:r>
                <a:rPr lang="en-US" sz="3199" dirty="0">
                  <a:solidFill>
                    <a:srgbClr val="0B081D"/>
                  </a:solidFill>
                  <a:latin typeface="Times New Roman"/>
                  <a:ea typeface="Times New Roman"/>
                  <a:cs typeface="Times New Roman"/>
                  <a:sym typeface="Times New Roman"/>
                </a:rPr>
                <a:t>License grant: Non-exclusive, non-transferable license to use the software.</a:t>
              </a:r>
            </a:p>
            <a:p>
              <a:pPr marL="690872" lvl="1" indent="-345436" algn="l">
                <a:lnSpc>
                  <a:spcPts val="4479"/>
                </a:lnSpc>
                <a:buFont typeface="Arial"/>
                <a:buChar char="•"/>
              </a:pPr>
              <a:endParaRPr lang="en-US" sz="3199" dirty="0">
                <a:solidFill>
                  <a:srgbClr val="0B081D"/>
                </a:solidFill>
                <a:latin typeface="Times New Roman"/>
                <a:ea typeface="Times New Roman"/>
                <a:cs typeface="Times New Roman"/>
                <a:sym typeface="Times New Roman"/>
              </a:endParaRPr>
            </a:p>
            <a:p>
              <a:pPr marL="690872" lvl="1" indent="-345436" algn="l">
                <a:lnSpc>
                  <a:spcPts val="4479"/>
                </a:lnSpc>
                <a:buFont typeface="Arial"/>
                <a:buChar char="•"/>
              </a:pPr>
              <a:r>
                <a:rPr lang="en-US" sz="3199" dirty="0">
                  <a:solidFill>
                    <a:srgbClr val="0B081D"/>
                  </a:solidFill>
                  <a:latin typeface="Times New Roman"/>
                  <a:ea typeface="Times New Roman"/>
                  <a:cs typeface="Times New Roman"/>
                  <a:sym typeface="Times New Roman"/>
                </a:rPr>
                <a:t>Usage limit: Up to 500 concurrent users.</a:t>
              </a:r>
            </a:p>
            <a:p>
              <a:pPr marL="669283" lvl="1" indent="-334641" algn="l">
                <a:lnSpc>
                  <a:spcPts val="4339"/>
                </a:lnSpc>
                <a:buFont typeface="Arial"/>
                <a:buChar char="•"/>
              </a:pPr>
              <a:endParaRPr lang="en-US" sz="3199" dirty="0">
                <a:solidFill>
                  <a:srgbClr val="0B081D"/>
                </a:solidFill>
                <a:latin typeface="Times New Roman"/>
                <a:ea typeface="Times New Roman"/>
                <a:cs typeface="Times New Roman"/>
                <a:sym typeface="Times New Roman"/>
              </a:endParaRPr>
            </a:p>
            <a:p>
              <a:pPr algn="l">
                <a:lnSpc>
                  <a:spcPts val="3499"/>
                </a:lnSpc>
              </a:pPr>
              <a:endParaRPr lang="en-US" sz="3199" dirty="0">
                <a:solidFill>
                  <a:srgbClr val="0B081D"/>
                </a:solidFill>
                <a:latin typeface="Times New Roman"/>
                <a:ea typeface="Times New Roman"/>
                <a:cs typeface="Times New Roman"/>
                <a:sym typeface="Times New Roman"/>
              </a:endParaRPr>
            </a:p>
          </p:txBody>
        </p:sp>
      </p:grpSp>
      <p:grpSp>
        <p:nvGrpSpPr>
          <p:cNvPr id="26" name="Group 44">
            <a:extLst>
              <a:ext uri="{FF2B5EF4-FFF2-40B4-BE49-F238E27FC236}">
                <a16:creationId xmlns:a16="http://schemas.microsoft.com/office/drawing/2014/main" id="{B3D70CC5-6299-DD72-9559-AA7491BE478C}"/>
              </a:ext>
            </a:extLst>
          </p:cNvPr>
          <p:cNvGrpSpPr/>
          <p:nvPr/>
        </p:nvGrpSpPr>
        <p:grpSpPr>
          <a:xfrm>
            <a:off x="3432651" y="1751826"/>
            <a:ext cx="5312175" cy="612045"/>
            <a:chOff x="0" y="0"/>
            <a:chExt cx="2147383" cy="263401"/>
          </a:xfrm>
        </p:grpSpPr>
        <p:sp>
          <p:nvSpPr>
            <p:cNvPr id="27" name="Freeform 45">
              <a:extLst>
                <a:ext uri="{FF2B5EF4-FFF2-40B4-BE49-F238E27FC236}">
                  <a16:creationId xmlns:a16="http://schemas.microsoft.com/office/drawing/2014/main" id="{257A8CAC-46B1-3BE9-F638-DF75A384062A}"/>
                </a:ext>
              </a:extLst>
            </p:cNvPr>
            <p:cNvSpPr/>
            <p:nvPr/>
          </p:nvSpPr>
          <p:spPr>
            <a:xfrm>
              <a:off x="0" y="0"/>
              <a:ext cx="2147383" cy="263401"/>
            </a:xfrm>
            <a:custGeom>
              <a:avLst/>
              <a:gdLst/>
              <a:ahLst/>
              <a:cxnLst/>
              <a:rect l="l" t="t" r="r" b="b"/>
              <a:pathLst>
                <a:path w="2147383" h="263401">
                  <a:moveTo>
                    <a:pt x="0" y="0"/>
                  </a:moveTo>
                  <a:lnTo>
                    <a:pt x="2147383" y="0"/>
                  </a:lnTo>
                  <a:lnTo>
                    <a:pt x="2147383" y="263401"/>
                  </a:lnTo>
                  <a:lnTo>
                    <a:pt x="0" y="263401"/>
                  </a:lnTo>
                  <a:close/>
                </a:path>
              </a:pathLst>
            </a:custGeom>
            <a:solidFill>
              <a:srgbClr val="FFDE59">
                <a:alpha val="29804"/>
              </a:srgbClr>
            </a:solidFill>
          </p:spPr>
          <p:txBody>
            <a:bodyPr/>
            <a:lstStyle/>
            <a:p>
              <a:endParaRPr lang="en-IN"/>
            </a:p>
          </p:txBody>
        </p:sp>
        <p:sp>
          <p:nvSpPr>
            <p:cNvPr id="28" name="TextBox 46">
              <a:extLst>
                <a:ext uri="{FF2B5EF4-FFF2-40B4-BE49-F238E27FC236}">
                  <a16:creationId xmlns:a16="http://schemas.microsoft.com/office/drawing/2014/main" id="{E9D271FB-6A50-82B9-1A94-0120914A650E}"/>
                </a:ext>
              </a:extLst>
            </p:cNvPr>
            <p:cNvSpPr txBox="1"/>
            <p:nvPr/>
          </p:nvSpPr>
          <p:spPr>
            <a:xfrm>
              <a:off x="0" y="-38100"/>
              <a:ext cx="2147383" cy="301501"/>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IN"/>
          </a:p>
        </p:txBody>
      </p:sp>
      <p:grpSp>
        <p:nvGrpSpPr>
          <p:cNvPr id="3" name="Group 3"/>
          <p:cNvGrpSpPr/>
          <p:nvPr/>
        </p:nvGrpSpPr>
        <p:grpSpPr>
          <a:xfrm rot="-5400000">
            <a:off x="17631481" y="8597471"/>
            <a:ext cx="924223" cy="397435"/>
            <a:chOff x="0" y="0"/>
            <a:chExt cx="1347239" cy="579341"/>
          </a:xfrm>
        </p:grpSpPr>
        <p:sp>
          <p:nvSpPr>
            <p:cNvPr id="4" name="Freeform 4"/>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txBody>
            <a:bodyPr/>
            <a:lstStyle/>
            <a:p>
              <a:endParaRPr lang="en-IN"/>
            </a:p>
          </p:txBody>
        </p:sp>
        <p:sp>
          <p:nvSpPr>
            <p:cNvPr id="5" name="TextBox 5"/>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0"/>
            <a:ext cx="7760691" cy="10287000"/>
            <a:chOff x="0" y="0"/>
            <a:chExt cx="10347587" cy="13716000"/>
          </a:xfrm>
        </p:grpSpPr>
        <p:grpSp>
          <p:nvGrpSpPr>
            <p:cNvPr id="7" name="Group 7"/>
            <p:cNvGrpSpPr/>
            <p:nvPr/>
          </p:nvGrpSpPr>
          <p:grpSpPr>
            <a:xfrm>
              <a:off x="0" y="7159824"/>
              <a:ext cx="4460249" cy="6556176"/>
              <a:chOff x="0" y="0"/>
              <a:chExt cx="4319984" cy="6350000"/>
            </a:xfrm>
          </p:grpSpPr>
          <p:sp>
            <p:nvSpPr>
              <p:cNvPr id="8" name="Freeform 8"/>
              <p:cNvSpPr/>
              <p:nvPr/>
            </p:nvSpPr>
            <p:spPr>
              <a:xfrm>
                <a:off x="0" y="0"/>
                <a:ext cx="4319984" cy="6350000"/>
              </a:xfrm>
              <a:custGeom>
                <a:avLst/>
                <a:gdLst/>
                <a:ahLst/>
                <a:cxnLst/>
                <a:rect l="l" t="t" r="r" b="b"/>
                <a:pathLst>
                  <a:path w="4319984" h="6350000">
                    <a:moveTo>
                      <a:pt x="4319984" y="0"/>
                    </a:moveTo>
                    <a:lnTo>
                      <a:pt x="2765473" y="6350000"/>
                    </a:lnTo>
                    <a:lnTo>
                      <a:pt x="0" y="6350000"/>
                    </a:lnTo>
                    <a:lnTo>
                      <a:pt x="1536417" y="0"/>
                    </a:lnTo>
                    <a:lnTo>
                      <a:pt x="4319984" y="0"/>
                    </a:lnTo>
                    <a:close/>
                  </a:path>
                </a:pathLst>
              </a:custGeom>
              <a:solidFill>
                <a:srgbClr val="12F1FF"/>
              </a:solidFill>
              <a:ln w="12700">
                <a:solidFill>
                  <a:srgbClr val="000000"/>
                </a:solidFill>
              </a:ln>
            </p:spPr>
            <p:txBody>
              <a:bodyPr/>
              <a:lstStyle/>
              <a:p>
                <a:endParaRPr lang="en-IN"/>
              </a:p>
            </p:txBody>
          </p:sp>
        </p:grpSp>
        <p:grpSp>
          <p:nvGrpSpPr>
            <p:cNvPr id="9" name="Group 9"/>
            <p:cNvGrpSpPr/>
            <p:nvPr/>
          </p:nvGrpSpPr>
          <p:grpSpPr>
            <a:xfrm>
              <a:off x="5887339" y="0"/>
              <a:ext cx="4460249" cy="6556176"/>
              <a:chOff x="0" y="0"/>
              <a:chExt cx="4319984" cy="6350000"/>
            </a:xfrm>
          </p:grpSpPr>
          <p:sp>
            <p:nvSpPr>
              <p:cNvPr id="10" name="Freeform 10"/>
              <p:cNvSpPr/>
              <p:nvPr/>
            </p:nvSpPr>
            <p:spPr>
              <a:xfrm>
                <a:off x="0" y="0"/>
                <a:ext cx="4319984" cy="6350000"/>
              </a:xfrm>
              <a:custGeom>
                <a:avLst/>
                <a:gdLst/>
                <a:ahLst/>
                <a:cxnLst/>
                <a:rect l="l" t="t" r="r" b="b"/>
                <a:pathLst>
                  <a:path w="4319984" h="6350000">
                    <a:moveTo>
                      <a:pt x="4319984" y="0"/>
                    </a:moveTo>
                    <a:lnTo>
                      <a:pt x="2765473" y="6350000"/>
                    </a:lnTo>
                    <a:lnTo>
                      <a:pt x="0" y="6350000"/>
                    </a:lnTo>
                    <a:lnTo>
                      <a:pt x="1536417" y="0"/>
                    </a:lnTo>
                    <a:lnTo>
                      <a:pt x="4319984" y="0"/>
                    </a:lnTo>
                    <a:close/>
                  </a:path>
                </a:pathLst>
              </a:custGeom>
              <a:solidFill>
                <a:srgbClr val="12F1FF"/>
              </a:solidFill>
              <a:ln w="12700">
                <a:solidFill>
                  <a:srgbClr val="000000"/>
                </a:solidFill>
              </a:ln>
            </p:spPr>
            <p:txBody>
              <a:bodyPr/>
              <a:lstStyle/>
              <a:p>
                <a:endParaRPr lang="en-IN"/>
              </a:p>
            </p:txBody>
          </p:sp>
        </p:grpSp>
        <p:grpSp>
          <p:nvGrpSpPr>
            <p:cNvPr id="11" name="Group 11"/>
            <p:cNvGrpSpPr/>
            <p:nvPr/>
          </p:nvGrpSpPr>
          <p:grpSpPr>
            <a:xfrm>
              <a:off x="532667" y="0"/>
              <a:ext cx="9331166" cy="13716000"/>
              <a:chOff x="0" y="0"/>
              <a:chExt cx="4319984" cy="6350000"/>
            </a:xfrm>
          </p:grpSpPr>
          <p:sp>
            <p:nvSpPr>
              <p:cNvPr id="12" name="Freeform 12"/>
              <p:cNvSpPr/>
              <p:nvPr/>
            </p:nvSpPr>
            <p:spPr>
              <a:xfrm>
                <a:off x="0" y="0"/>
                <a:ext cx="4319984" cy="6350000"/>
              </a:xfrm>
              <a:custGeom>
                <a:avLst/>
                <a:gdLst/>
                <a:ahLst/>
                <a:cxnLst/>
                <a:rect l="l" t="t" r="r" b="b"/>
                <a:pathLst>
                  <a:path w="4319984" h="6350000">
                    <a:moveTo>
                      <a:pt x="4319984" y="0"/>
                    </a:moveTo>
                    <a:lnTo>
                      <a:pt x="2765473" y="6350000"/>
                    </a:lnTo>
                    <a:lnTo>
                      <a:pt x="0" y="6350000"/>
                    </a:lnTo>
                    <a:lnTo>
                      <a:pt x="1536417" y="0"/>
                    </a:lnTo>
                    <a:lnTo>
                      <a:pt x="4319984" y="0"/>
                    </a:lnTo>
                    <a:close/>
                  </a:path>
                </a:pathLst>
              </a:custGeom>
              <a:blipFill>
                <a:blip r:embed="rId4"/>
                <a:stretch>
                  <a:fillRect r="-48535" b="-1050"/>
                </a:stretch>
              </a:blipFill>
            </p:spPr>
            <p:txBody>
              <a:bodyPr/>
              <a:lstStyle/>
              <a:p>
                <a:endParaRPr lang="en-IN"/>
              </a:p>
            </p:txBody>
          </p:sp>
        </p:grpSp>
      </p:grpSp>
      <p:sp>
        <p:nvSpPr>
          <p:cNvPr id="13" name="Freeform 13"/>
          <p:cNvSpPr/>
          <p:nvPr/>
        </p:nvSpPr>
        <p:spPr>
          <a:xfrm>
            <a:off x="8209151" y="2506582"/>
            <a:ext cx="1869699" cy="1869699"/>
          </a:xfrm>
          <a:custGeom>
            <a:avLst/>
            <a:gdLst/>
            <a:ahLst/>
            <a:cxnLst/>
            <a:rect l="l" t="t" r="r" b="b"/>
            <a:pathLst>
              <a:path w="1869699" h="1869699">
                <a:moveTo>
                  <a:pt x="0" y="0"/>
                </a:moveTo>
                <a:lnTo>
                  <a:pt x="1869698" y="0"/>
                </a:lnTo>
                <a:lnTo>
                  <a:pt x="1869698" y="1869698"/>
                </a:lnTo>
                <a:lnTo>
                  <a:pt x="0" y="1869698"/>
                </a:lnTo>
                <a:lnTo>
                  <a:pt x="0" y="0"/>
                </a:lnTo>
                <a:close/>
              </a:path>
            </a:pathLst>
          </a:custGeom>
          <a:blipFill>
            <a:blip r:embed="rId5"/>
            <a:stretch>
              <a:fillRect/>
            </a:stretch>
          </a:blipFill>
        </p:spPr>
        <p:txBody>
          <a:bodyPr/>
          <a:lstStyle/>
          <a:p>
            <a:endParaRPr lang="en-IN"/>
          </a:p>
        </p:txBody>
      </p:sp>
      <p:sp>
        <p:nvSpPr>
          <p:cNvPr id="14" name="Freeform 14"/>
          <p:cNvSpPr/>
          <p:nvPr/>
        </p:nvSpPr>
        <p:spPr>
          <a:xfrm>
            <a:off x="12338499" y="1942716"/>
            <a:ext cx="4920801" cy="1726107"/>
          </a:xfrm>
          <a:custGeom>
            <a:avLst/>
            <a:gdLst/>
            <a:ahLst/>
            <a:cxnLst/>
            <a:rect l="l" t="t" r="r" b="b"/>
            <a:pathLst>
              <a:path w="4920801" h="1726107">
                <a:moveTo>
                  <a:pt x="0" y="0"/>
                </a:moveTo>
                <a:lnTo>
                  <a:pt x="4920801" y="0"/>
                </a:lnTo>
                <a:lnTo>
                  <a:pt x="4920801" y="1726107"/>
                </a:lnTo>
                <a:lnTo>
                  <a:pt x="0" y="1726107"/>
                </a:lnTo>
                <a:lnTo>
                  <a:pt x="0" y="0"/>
                </a:lnTo>
                <a:close/>
              </a:path>
            </a:pathLst>
          </a:custGeom>
          <a:blipFill>
            <a:blip r:embed="rId6"/>
            <a:stretch>
              <a:fillRect l="-101361" t="-57131" b="-165767"/>
            </a:stretch>
          </a:blipFill>
        </p:spPr>
        <p:txBody>
          <a:bodyPr/>
          <a:lstStyle/>
          <a:p>
            <a:endParaRPr lang="en-IN"/>
          </a:p>
        </p:txBody>
      </p:sp>
      <p:sp>
        <p:nvSpPr>
          <p:cNvPr id="15" name="Freeform 15"/>
          <p:cNvSpPr/>
          <p:nvPr/>
        </p:nvSpPr>
        <p:spPr>
          <a:xfrm>
            <a:off x="6652213" y="6692277"/>
            <a:ext cx="4028127" cy="2318440"/>
          </a:xfrm>
          <a:custGeom>
            <a:avLst/>
            <a:gdLst/>
            <a:ahLst/>
            <a:cxnLst/>
            <a:rect l="l" t="t" r="r" b="b"/>
            <a:pathLst>
              <a:path w="4028127" h="2318440">
                <a:moveTo>
                  <a:pt x="0" y="0"/>
                </a:moveTo>
                <a:lnTo>
                  <a:pt x="4028127" y="0"/>
                </a:lnTo>
                <a:lnTo>
                  <a:pt x="4028127" y="2318440"/>
                </a:lnTo>
                <a:lnTo>
                  <a:pt x="0" y="2318440"/>
                </a:lnTo>
                <a:lnTo>
                  <a:pt x="0" y="0"/>
                </a:lnTo>
                <a:close/>
              </a:path>
            </a:pathLst>
          </a:custGeom>
          <a:blipFill>
            <a:blip r:embed="rId7"/>
            <a:stretch>
              <a:fillRect/>
            </a:stretch>
          </a:blipFill>
        </p:spPr>
        <p:txBody>
          <a:bodyPr/>
          <a:lstStyle/>
          <a:p>
            <a:endParaRPr lang="en-IN"/>
          </a:p>
        </p:txBody>
      </p:sp>
      <p:sp>
        <p:nvSpPr>
          <p:cNvPr id="16" name="Freeform 16"/>
          <p:cNvSpPr/>
          <p:nvPr/>
        </p:nvSpPr>
        <p:spPr>
          <a:xfrm>
            <a:off x="12338499" y="6864235"/>
            <a:ext cx="5189876" cy="1597509"/>
          </a:xfrm>
          <a:custGeom>
            <a:avLst/>
            <a:gdLst/>
            <a:ahLst/>
            <a:cxnLst/>
            <a:rect l="l" t="t" r="r" b="b"/>
            <a:pathLst>
              <a:path w="5189876" h="1597509">
                <a:moveTo>
                  <a:pt x="0" y="0"/>
                </a:moveTo>
                <a:lnTo>
                  <a:pt x="5189876" y="0"/>
                </a:lnTo>
                <a:lnTo>
                  <a:pt x="5189876" y="1597508"/>
                </a:lnTo>
                <a:lnTo>
                  <a:pt x="0" y="1597508"/>
                </a:lnTo>
                <a:lnTo>
                  <a:pt x="0" y="0"/>
                </a:lnTo>
                <a:close/>
              </a:path>
            </a:pathLst>
          </a:custGeom>
          <a:blipFill>
            <a:blip r:embed="rId8"/>
            <a:stretch>
              <a:fillRect/>
            </a:stretch>
          </a:blipFill>
        </p:spPr>
        <p:txBody>
          <a:bodyPr/>
          <a:lstStyle/>
          <a:p>
            <a:endParaRPr lang="en-IN"/>
          </a:p>
        </p:txBody>
      </p:sp>
      <p:sp>
        <p:nvSpPr>
          <p:cNvPr id="17" name="Freeform 17"/>
          <p:cNvSpPr/>
          <p:nvPr/>
        </p:nvSpPr>
        <p:spPr>
          <a:xfrm>
            <a:off x="10680340" y="4628562"/>
            <a:ext cx="4837617" cy="1571384"/>
          </a:xfrm>
          <a:custGeom>
            <a:avLst/>
            <a:gdLst/>
            <a:ahLst/>
            <a:cxnLst/>
            <a:rect l="l" t="t" r="r" b="b"/>
            <a:pathLst>
              <a:path w="4837617" h="1571384">
                <a:moveTo>
                  <a:pt x="0" y="0"/>
                </a:moveTo>
                <a:lnTo>
                  <a:pt x="4837617" y="0"/>
                </a:lnTo>
                <a:lnTo>
                  <a:pt x="4837617" y="1571384"/>
                </a:lnTo>
                <a:lnTo>
                  <a:pt x="0" y="1571384"/>
                </a:lnTo>
                <a:lnTo>
                  <a:pt x="0" y="0"/>
                </a:lnTo>
                <a:close/>
              </a:path>
            </a:pathLst>
          </a:custGeom>
          <a:blipFill>
            <a:blip r:embed="rId9"/>
            <a:stretch>
              <a:fillRect/>
            </a:stretch>
          </a:blipFill>
        </p:spPr>
        <p:txBody>
          <a:bodyPr/>
          <a:lstStyle/>
          <a:p>
            <a:endParaRPr lang="en-IN"/>
          </a:p>
        </p:txBody>
      </p:sp>
      <p:sp>
        <p:nvSpPr>
          <p:cNvPr id="18" name="TextBox 18"/>
          <p:cNvSpPr txBox="1"/>
          <p:nvPr/>
        </p:nvSpPr>
        <p:spPr>
          <a:xfrm>
            <a:off x="8010094" y="412849"/>
            <a:ext cx="6549590" cy="943116"/>
          </a:xfrm>
          <a:prstGeom prst="rect">
            <a:avLst/>
          </a:prstGeom>
        </p:spPr>
        <p:txBody>
          <a:bodyPr lIns="0" tIns="0" rIns="0" bIns="0" rtlCol="0" anchor="t">
            <a:spAutoFit/>
          </a:bodyPr>
          <a:lstStyle/>
          <a:p>
            <a:pPr algn="l">
              <a:lnSpc>
                <a:spcPts val="7867"/>
              </a:lnSpc>
              <a:spcBef>
                <a:spcPct val="0"/>
              </a:spcBef>
            </a:pPr>
            <a:r>
              <a:rPr lang="en-US" sz="5619">
                <a:solidFill>
                  <a:srgbClr val="560216"/>
                </a:solidFill>
                <a:latin typeface="Lexend Deca"/>
                <a:ea typeface="Lexend Deca"/>
                <a:cs typeface="Lexend Deca"/>
                <a:sym typeface="Lexend Deca"/>
              </a:rPr>
              <a:t>Industrial Interest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IN"/>
          </a:p>
        </p:txBody>
      </p:sp>
      <p:grpSp>
        <p:nvGrpSpPr>
          <p:cNvPr id="3" name="Group 3"/>
          <p:cNvGrpSpPr/>
          <p:nvPr/>
        </p:nvGrpSpPr>
        <p:grpSpPr>
          <a:xfrm rot="-5400000">
            <a:off x="17631481" y="8597471"/>
            <a:ext cx="924223" cy="397435"/>
            <a:chOff x="0" y="0"/>
            <a:chExt cx="1347239" cy="579341"/>
          </a:xfrm>
        </p:grpSpPr>
        <p:sp>
          <p:nvSpPr>
            <p:cNvPr id="4" name="Freeform 4"/>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txBody>
            <a:bodyPr/>
            <a:lstStyle/>
            <a:p>
              <a:endParaRPr lang="en-IN"/>
            </a:p>
          </p:txBody>
        </p:sp>
        <p:sp>
          <p:nvSpPr>
            <p:cNvPr id="5" name="TextBox 5"/>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0" y="0"/>
            <a:ext cx="7760691" cy="10287000"/>
            <a:chOff x="0" y="0"/>
            <a:chExt cx="10347587" cy="13716000"/>
          </a:xfrm>
        </p:grpSpPr>
        <p:grpSp>
          <p:nvGrpSpPr>
            <p:cNvPr id="7" name="Group 7"/>
            <p:cNvGrpSpPr/>
            <p:nvPr/>
          </p:nvGrpSpPr>
          <p:grpSpPr>
            <a:xfrm>
              <a:off x="0" y="7159824"/>
              <a:ext cx="4460249" cy="6556176"/>
              <a:chOff x="0" y="0"/>
              <a:chExt cx="4319984" cy="6350000"/>
            </a:xfrm>
          </p:grpSpPr>
          <p:sp>
            <p:nvSpPr>
              <p:cNvPr id="8" name="Freeform 8"/>
              <p:cNvSpPr/>
              <p:nvPr/>
            </p:nvSpPr>
            <p:spPr>
              <a:xfrm>
                <a:off x="0" y="0"/>
                <a:ext cx="4319984" cy="6350000"/>
              </a:xfrm>
              <a:custGeom>
                <a:avLst/>
                <a:gdLst/>
                <a:ahLst/>
                <a:cxnLst/>
                <a:rect l="l" t="t" r="r" b="b"/>
                <a:pathLst>
                  <a:path w="4319984" h="6350000">
                    <a:moveTo>
                      <a:pt x="4319984" y="0"/>
                    </a:moveTo>
                    <a:lnTo>
                      <a:pt x="2765473" y="6350000"/>
                    </a:lnTo>
                    <a:lnTo>
                      <a:pt x="0" y="6350000"/>
                    </a:lnTo>
                    <a:lnTo>
                      <a:pt x="1536417" y="0"/>
                    </a:lnTo>
                    <a:lnTo>
                      <a:pt x="4319984" y="0"/>
                    </a:lnTo>
                    <a:close/>
                  </a:path>
                </a:pathLst>
              </a:custGeom>
              <a:solidFill>
                <a:srgbClr val="12F1FF"/>
              </a:solidFill>
              <a:ln w="12700">
                <a:solidFill>
                  <a:srgbClr val="000000"/>
                </a:solidFill>
              </a:ln>
            </p:spPr>
            <p:txBody>
              <a:bodyPr/>
              <a:lstStyle/>
              <a:p>
                <a:endParaRPr lang="en-IN"/>
              </a:p>
            </p:txBody>
          </p:sp>
        </p:grpSp>
        <p:grpSp>
          <p:nvGrpSpPr>
            <p:cNvPr id="9" name="Group 9"/>
            <p:cNvGrpSpPr/>
            <p:nvPr/>
          </p:nvGrpSpPr>
          <p:grpSpPr>
            <a:xfrm>
              <a:off x="5887339" y="0"/>
              <a:ext cx="4460249" cy="6556176"/>
              <a:chOff x="0" y="0"/>
              <a:chExt cx="4319984" cy="6350000"/>
            </a:xfrm>
          </p:grpSpPr>
          <p:sp>
            <p:nvSpPr>
              <p:cNvPr id="10" name="Freeform 10"/>
              <p:cNvSpPr/>
              <p:nvPr/>
            </p:nvSpPr>
            <p:spPr>
              <a:xfrm>
                <a:off x="0" y="0"/>
                <a:ext cx="4319984" cy="6350000"/>
              </a:xfrm>
              <a:custGeom>
                <a:avLst/>
                <a:gdLst/>
                <a:ahLst/>
                <a:cxnLst/>
                <a:rect l="l" t="t" r="r" b="b"/>
                <a:pathLst>
                  <a:path w="4319984" h="6350000">
                    <a:moveTo>
                      <a:pt x="4319984" y="0"/>
                    </a:moveTo>
                    <a:lnTo>
                      <a:pt x="2765473" y="6350000"/>
                    </a:lnTo>
                    <a:lnTo>
                      <a:pt x="0" y="6350000"/>
                    </a:lnTo>
                    <a:lnTo>
                      <a:pt x="1536417" y="0"/>
                    </a:lnTo>
                    <a:lnTo>
                      <a:pt x="4319984" y="0"/>
                    </a:lnTo>
                    <a:close/>
                  </a:path>
                </a:pathLst>
              </a:custGeom>
              <a:solidFill>
                <a:srgbClr val="12F1FF"/>
              </a:solidFill>
              <a:ln w="12700">
                <a:solidFill>
                  <a:srgbClr val="000000"/>
                </a:solidFill>
              </a:ln>
            </p:spPr>
            <p:txBody>
              <a:bodyPr/>
              <a:lstStyle/>
              <a:p>
                <a:endParaRPr lang="en-IN"/>
              </a:p>
            </p:txBody>
          </p:sp>
        </p:grpSp>
        <p:grpSp>
          <p:nvGrpSpPr>
            <p:cNvPr id="11" name="Group 11"/>
            <p:cNvGrpSpPr/>
            <p:nvPr/>
          </p:nvGrpSpPr>
          <p:grpSpPr>
            <a:xfrm>
              <a:off x="532667" y="0"/>
              <a:ext cx="9331166" cy="13716000"/>
              <a:chOff x="0" y="0"/>
              <a:chExt cx="4319984" cy="6350000"/>
            </a:xfrm>
          </p:grpSpPr>
          <p:sp>
            <p:nvSpPr>
              <p:cNvPr id="12" name="Freeform 12"/>
              <p:cNvSpPr/>
              <p:nvPr/>
            </p:nvSpPr>
            <p:spPr>
              <a:xfrm>
                <a:off x="0" y="0"/>
                <a:ext cx="4319984" cy="6350000"/>
              </a:xfrm>
              <a:custGeom>
                <a:avLst/>
                <a:gdLst/>
                <a:ahLst/>
                <a:cxnLst/>
                <a:rect l="l" t="t" r="r" b="b"/>
                <a:pathLst>
                  <a:path w="4319984" h="6350000">
                    <a:moveTo>
                      <a:pt x="4319984" y="0"/>
                    </a:moveTo>
                    <a:lnTo>
                      <a:pt x="2765473" y="6350000"/>
                    </a:lnTo>
                    <a:lnTo>
                      <a:pt x="0" y="6350000"/>
                    </a:lnTo>
                    <a:lnTo>
                      <a:pt x="1536417" y="0"/>
                    </a:lnTo>
                    <a:lnTo>
                      <a:pt x="4319984" y="0"/>
                    </a:lnTo>
                    <a:close/>
                  </a:path>
                </a:pathLst>
              </a:custGeom>
              <a:blipFill>
                <a:blip r:embed="rId4"/>
                <a:stretch>
                  <a:fillRect r="-48535" b="-1050"/>
                </a:stretch>
              </a:blipFill>
            </p:spPr>
            <p:txBody>
              <a:bodyPr/>
              <a:lstStyle/>
              <a:p>
                <a:endParaRPr lang="en-IN"/>
              </a:p>
            </p:txBody>
          </p:sp>
        </p:grpSp>
      </p:grpSp>
      <p:sp>
        <p:nvSpPr>
          <p:cNvPr id="13" name="TextBox 13"/>
          <p:cNvSpPr txBox="1"/>
          <p:nvPr/>
        </p:nvSpPr>
        <p:spPr>
          <a:xfrm>
            <a:off x="8010094" y="412849"/>
            <a:ext cx="6549590" cy="943116"/>
          </a:xfrm>
          <a:prstGeom prst="rect">
            <a:avLst/>
          </a:prstGeom>
        </p:spPr>
        <p:txBody>
          <a:bodyPr lIns="0" tIns="0" rIns="0" bIns="0" rtlCol="0" anchor="t">
            <a:spAutoFit/>
          </a:bodyPr>
          <a:lstStyle/>
          <a:p>
            <a:pPr algn="l">
              <a:lnSpc>
                <a:spcPts val="7867"/>
              </a:lnSpc>
              <a:spcBef>
                <a:spcPct val="0"/>
              </a:spcBef>
            </a:pPr>
            <a:r>
              <a:rPr lang="en-US" sz="5619">
                <a:solidFill>
                  <a:srgbClr val="560216"/>
                </a:solidFill>
                <a:latin typeface="Lexend Deca"/>
                <a:ea typeface="Lexend Deca"/>
                <a:cs typeface="Lexend Deca"/>
                <a:sym typeface="Lexend Deca"/>
              </a:rPr>
              <a:t>Academic Interest</a:t>
            </a:r>
          </a:p>
        </p:txBody>
      </p:sp>
      <p:grpSp>
        <p:nvGrpSpPr>
          <p:cNvPr id="14" name="Group 14"/>
          <p:cNvGrpSpPr/>
          <p:nvPr/>
        </p:nvGrpSpPr>
        <p:grpSpPr>
          <a:xfrm>
            <a:off x="7411478" y="2507471"/>
            <a:ext cx="4675883" cy="2636029"/>
            <a:chOff x="0" y="0"/>
            <a:chExt cx="6234511" cy="3514705"/>
          </a:xfrm>
        </p:grpSpPr>
        <p:sp>
          <p:nvSpPr>
            <p:cNvPr id="15" name="Freeform 15"/>
            <p:cNvSpPr/>
            <p:nvPr/>
          </p:nvSpPr>
          <p:spPr>
            <a:xfrm>
              <a:off x="0" y="0"/>
              <a:ext cx="6234511" cy="3514705"/>
            </a:xfrm>
            <a:custGeom>
              <a:avLst/>
              <a:gdLst/>
              <a:ahLst/>
              <a:cxnLst/>
              <a:rect l="l" t="t" r="r" b="b"/>
              <a:pathLst>
                <a:path w="6234511" h="3514705">
                  <a:moveTo>
                    <a:pt x="0" y="0"/>
                  </a:moveTo>
                  <a:lnTo>
                    <a:pt x="6234511" y="0"/>
                  </a:lnTo>
                  <a:lnTo>
                    <a:pt x="6234511" y="3514705"/>
                  </a:lnTo>
                  <a:lnTo>
                    <a:pt x="0" y="351470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6" name="TextBox 16"/>
            <p:cNvSpPr txBox="1"/>
            <p:nvPr/>
          </p:nvSpPr>
          <p:spPr>
            <a:xfrm>
              <a:off x="538150" y="1178719"/>
              <a:ext cx="5158210" cy="1551728"/>
            </a:xfrm>
            <a:prstGeom prst="rect">
              <a:avLst/>
            </a:prstGeom>
          </p:spPr>
          <p:txBody>
            <a:bodyPr lIns="0" tIns="0" rIns="0" bIns="0" rtlCol="0" anchor="t">
              <a:spAutoFit/>
            </a:bodyPr>
            <a:lstStyle/>
            <a:p>
              <a:pPr algn="ctr">
                <a:lnSpc>
                  <a:spcPts val="4759"/>
                </a:lnSpc>
                <a:spcBef>
                  <a:spcPct val="0"/>
                </a:spcBef>
              </a:pPr>
              <a:r>
                <a:rPr lang="en-US" sz="3399">
                  <a:solidFill>
                    <a:srgbClr val="013120"/>
                  </a:solidFill>
                  <a:latin typeface="Lexend Deca"/>
                  <a:ea typeface="Lexend Deca"/>
                  <a:cs typeface="Lexend Deca"/>
                  <a:sym typeface="Lexend Deca"/>
                </a:rPr>
                <a:t>Inference Time Intervention</a:t>
              </a:r>
            </a:p>
          </p:txBody>
        </p:sp>
      </p:grpSp>
      <p:grpSp>
        <p:nvGrpSpPr>
          <p:cNvPr id="17" name="Group 17"/>
          <p:cNvGrpSpPr/>
          <p:nvPr/>
        </p:nvGrpSpPr>
        <p:grpSpPr>
          <a:xfrm>
            <a:off x="12726258" y="4341591"/>
            <a:ext cx="3666851" cy="2035954"/>
            <a:chOff x="0" y="0"/>
            <a:chExt cx="4889135" cy="2714605"/>
          </a:xfrm>
        </p:grpSpPr>
        <p:sp>
          <p:nvSpPr>
            <p:cNvPr id="18" name="Freeform 18"/>
            <p:cNvSpPr/>
            <p:nvPr/>
          </p:nvSpPr>
          <p:spPr>
            <a:xfrm>
              <a:off x="0" y="0"/>
              <a:ext cx="4889135" cy="2714605"/>
            </a:xfrm>
            <a:custGeom>
              <a:avLst/>
              <a:gdLst/>
              <a:ahLst/>
              <a:cxnLst/>
              <a:rect l="l" t="t" r="r" b="b"/>
              <a:pathLst>
                <a:path w="4889135" h="2714605">
                  <a:moveTo>
                    <a:pt x="0" y="0"/>
                  </a:moveTo>
                  <a:lnTo>
                    <a:pt x="4889135" y="0"/>
                  </a:lnTo>
                  <a:lnTo>
                    <a:pt x="4889135" y="2714605"/>
                  </a:lnTo>
                  <a:lnTo>
                    <a:pt x="0" y="2714605"/>
                  </a:lnTo>
                  <a:lnTo>
                    <a:pt x="0" y="0"/>
                  </a:lnTo>
                  <a:close/>
                </a:path>
              </a:pathLst>
            </a:custGeom>
            <a:blipFill>
              <a:blip r:embed="rId5">
                <a:extLst>
                  <a:ext uri="{96DAC541-7B7A-43D3-8B79-37D633B846F1}">
                    <asvg:svgBlip xmlns:asvg="http://schemas.microsoft.com/office/drawing/2016/SVG/main" r:embed="rId6"/>
                  </a:ext>
                </a:extLst>
              </a:blip>
              <a:stretch>
                <a:fillRect t="-767" b="-767"/>
              </a:stretch>
            </a:blipFill>
          </p:spPr>
          <p:txBody>
            <a:bodyPr/>
            <a:lstStyle/>
            <a:p>
              <a:endParaRPr lang="en-IN"/>
            </a:p>
          </p:txBody>
        </p:sp>
        <p:sp>
          <p:nvSpPr>
            <p:cNvPr id="19" name="TextBox 19"/>
            <p:cNvSpPr txBox="1"/>
            <p:nvPr/>
          </p:nvSpPr>
          <p:spPr>
            <a:xfrm>
              <a:off x="422020" y="1178719"/>
              <a:ext cx="4045095" cy="751628"/>
            </a:xfrm>
            <a:prstGeom prst="rect">
              <a:avLst/>
            </a:prstGeom>
          </p:spPr>
          <p:txBody>
            <a:bodyPr lIns="0" tIns="0" rIns="0" bIns="0" rtlCol="0" anchor="t">
              <a:spAutoFit/>
            </a:bodyPr>
            <a:lstStyle/>
            <a:p>
              <a:pPr algn="ctr">
                <a:lnSpc>
                  <a:spcPts val="4759"/>
                </a:lnSpc>
                <a:spcBef>
                  <a:spcPct val="0"/>
                </a:spcBef>
              </a:pPr>
              <a:r>
                <a:rPr lang="en-US" sz="3399">
                  <a:solidFill>
                    <a:srgbClr val="013120"/>
                  </a:solidFill>
                  <a:latin typeface="Lexend Deca"/>
                  <a:ea typeface="Lexend Deca"/>
                  <a:cs typeface="Lexend Deca"/>
                  <a:sym typeface="Lexend Deca"/>
                </a:rPr>
                <a:t>DoLa</a:t>
              </a:r>
            </a:p>
          </p:txBody>
        </p:sp>
      </p:grpSp>
      <p:grpSp>
        <p:nvGrpSpPr>
          <p:cNvPr id="20" name="Group 20"/>
          <p:cNvGrpSpPr/>
          <p:nvPr/>
        </p:nvGrpSpPr>
        <p:grpSpPr>
          <a:xfrm>
            <a:off x="8303140" y="6579351"/>
            <a:ext cx="5415684" cy="2974822"/>
            <a:chOff x="0" y="0"/>
            <a:chExt cx="7220912" cy="3966429"/>
          </a:xfrm>
        </p:grpSpPr>
        <p:sp>
          <p:nvSpPr>
            <p:cNvPr id="21" name="Freeform 21"/>
            <p:cNvSpPr/>
            <p:nvPr/>
          </p:nvSpPr>
          <p:spPr>
            <a:xfrm>
              <a:off x="0" y="0"/>
              <a:ext cx="7220912" cy="3966429"/>
            </a:xfrm>
            <a:custGeom>
              <a:avLst/>
              <a:gdLst/>
              <a:ahLst/>
              <a:cxnLst/>
              <a:rect l="l" t="t" r="r" b="b"/>
              <a:pathLst>
                <a:path w="7220912" h="3966429">
                  <a:moveTo>
                    <a:pt x="0" y="0"/>
                  </a:moveTo>
                  <a:lnTo>
                    <a:pt x="7220912" y="0"/>
                  </a:lnTo>
                  <a:lnTo>
                    <a:pt x="7220912" y="3966429"/>
                  </a:lnTo>
                  <a:lnTo>
                    <a:pt x="0" y="3966429"/>
                  </a:lnTo>
                  <a:lnTo>
                    <a:pt x="0" y="0"/>
                  </a:lnTo>
                  <a:close/>
                </a:path>
              </a:pathLst>
            </a:custGeom>
            <a:blipFill>
              <a:blip r:embed="rId5">
                <a:extLst>
                  <a:ext uri="{96DAC541-7B7A-43D3-8B79-37D633B846F1}">
                    <asvg:svgBlip xmlns:asvg="http://schemas.microsoft.com/office/drawing/2016/SVG/main" r:embed="rId6"/>
                  </a:ext>
                </a:extLst>
              </a:blip>
              <a:stretch>
                <a:fillRect t="-1315" b="-1315"/>
              </a:stretch>
            </a:blipFill>
          </p:spPr>
          <p:txBody>
            <a:bodyPr/>
            <a:lstStyle/>
            <a:p>
              <a:endParaRPr lang="en-IN"/>
            </a:p>
          </p:txBody>
        </p:sp>
        <p:sp>
          <p:nvSpPr>
            <p:cNvPr id="22" name="TextBox 22"/>
            <p:cNvSpPr txBox="1"/>
            <p:nvPr/>
          </p:nvSpPr>
          <p:spPr>
            <a:xfrm>
              <a:off x="623294" y="1338782"/>
              <a:ext cx="5974323" cy="1742593"/>
            </a:xfrm>
            <a:prstGeom prst="rect">
              <a:avLst/>
            </a:prstGeom>
          </p:spPr>
          <p:txBody>
            <a:bodyPr lIns="0" tIns="0" rIns="0" bIns="0" rtlCol="0" anchor="t">
              <a:spAutoFit/>
            </a:bodyPr>
            <a:lstStyle/>
            <a:p>
              <a:pPr algn="ctr">
                <a:lnSpc>
                  <a:spcPts val="5371"/>
                </a:lnSpc>
                <a:spcBef>
                  <a:spcPct val="0"/>
                </a:spcBef>
              </a:pPr>
              <a:r>
                <a:rPr lang="en-US" sz="3836">
                  <a:solidFill>
                    <a:srgbClr val="013120"/>
                  </a:solidFill>
                  <a:latin typeface="Lexend Deca"/>
                  <a:ea typeface="Lexend Deca"/>
                  <a:cs typeface="Lexend Deca"/>
                  <a:sym typeface="Lexend Deca"/>
                </a:rPr>
                <a:t>Context-Aware Decoding</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IN"/>
          </a:p>
        </p:txBody>
      </p:sp>
      <p:sp>
        <p:nvSpPr>
          <p:cNvPr id="3" name="Freeform 3"/>
          <p:cNvSpPr/>
          <p:nvPr/>
        </p:nvSpPr>
        <p:spPr>
          <a:xfrm>
            <a:off x="1773747" y="1770012"/>
            <a:ext cx="14309324" cy="7493220"/>
          </a:xfrm>
          <a:custGeom>
            <a:avLst/>
            <a:gdLst/>
            <a:ahLst/>
            <a:cxnLst/>
            <a:rect l="l" t="t" r="r" b="b"/>
            <a:pathLst>
              <a:path w="14309324" h="7493220">
                <a:moveTo>
                  <a:pt x="0" y="0"/>
                </a:moveTo>
                <a:lnTo>
                  <a:pt x="14309324" y="0"/>
                </a:lnTo>
                <a:lnTo>
                  <a:pt x="14309324" y="7493220"/>
                </a:lnTo>
                <a:lnTo>
                  <a:pt x="0" y="7493220"/>
                </a:lnTo>
                <a:lnTo>
                  <a:pt x="0" y="0"/>
                </a:lnTo>
                <a:close/>
              </a:path>
            </a:pathLst>
          </a:custGeom>
          <a:blipFill>
            <a:blip r:embed="rId4"/>
            <a:stretch>
              <a:fillRect r="-1665" b="-12923"/>
            </a:stretch>
          </a:blipFill>
        </p:spPr>
        <p:txBody>
          <a:bodyPr/>
          <a:lstStyle/>
          <a:p>
            <a:endParaRPr lang="en-IN"/>
          </a:p>
        </p:txBody>
      </p:sp>
      <p:grpSp>
        <p:nvGrpSpPr>
          <p:cNvPr id="4" name="Group 4"/>
          <p:cNvGrpSpPr/>
          <p:nvPr/>
        </p:nvGrpSpPr>
        <p:grpSpPr>
          <a:xfrm>
            <a:off x="8226605" y="5405278"/>
            <a:ext cx="7469156" cy="3283011"/>
            <a:chOff x="0" y="0"/>
            <a:chExt cx="1967185" cy="864661"/>
          </a:xfrm>
        </p:grpSpPr>
        <p:sp>
          <p:nvSpPr>
            <p:cNvPr id="5" name="Freeform 5"/>
            <p:cNvSpPr/>
            <p:nvPr/>
          </p:nvSpPr>
          <p:spPr>
            <a:xfrm>
              <a:off x="0" y="0"/>
              <a:ext cx="1967185" cy="864661"/>
            </a:xfrm>
            <a:custGeom>
              <a:avLst/>
              <a:gdLst/>
              <a:ahLst/>
              <a:cxnLst/>
              <a:rect l="l" t="t" r="r" b="b"/>
              <a:pathLst>
                <a:path w="1967185" h="864661">
                  <a:moveTo>
                    <a:pt x="0" y="0"/>
                  </a:moveTo>
                  <a:lnTo>
                    <a:pt x="1967185" y="0"/>
                  </a:lnTo>
                  <a:lnTo>
                    <a:pt x="1967185" y="864661"/>
                  </a:lnTo>
                  <a:lnTo>
                    <a:pt x="0" y="864661"/>
                  </a:lnTo>
                  <a:close/>
                </a:path>
              </a:pathLst>
            </a:custGeom>
            <a:solidFill>
              <a:srgbClr val="FFFFFF"/>
            </a:solidFill>
          </p:spPr>
          <p:txBody>
            <a:bodyPr/>
            <a:lstStyle/>
            <a:p>
              <a:endParaRPr lang="en-IN"/>
            </a:p>
          </p:txBody>
        </p:sp>
        <p:sp>
          <p:nvSpPr>
            <p:cNvPr id="6" name="TextBox 6"/>
            <p:cNvSpPr txBox="1"/>
            <p:nvPr/>
          </p:nvSpPr>
          <p:spPr>
            <a:xfrm>
              <a:off x="0" y="-38100"/>
              <a:ext cx="1967185" cy="902761"/>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266692" y="85584"/>
            <a:ext cx="15429069"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Related Works</a:t>
            </a:r>
          </a:p>
        </p:txBody>
      </p:sp>
      <p:sp>
        <p:nvSpPr>
          <p:cNvPr id="8" name="TextBox 8"/>
          <p:cNvSpPr txBox="1"/>
          <p:nvPr/>
        </p:nvSpPr>
        <p:spPr>
          <a:xfrm>
            <a:off x="266692" y="952500"/>
            <a:ext cx="18021308" cy="662940"/>
          </a:xfrm>
          <a:prstGeom prst="rect">
            <a:avLst/>
          </a:prstGeom>
        </p:spPr>
        <p:txBody>
          <a:bodyPr lIns="0" tIns="0" rIns="0" bIns="0" rtlCol="0" anchor="t">
            <a:spAutoFit/>
          </a:bodyPr>
          <a:lstStyle/>
          <a:p>
            <a:pPr algn="l">
              <a:lnSpc>
                <a:spcPts val="5459"/>
              </a:lnSpc>
            </a:pPr>
            <a:r>
              <a:rPr lang="en-US" sz="3899">
                <a:solidFill>
                  <a:srgbClr val="FFFFFF"/>
                </a:solidFill>
                <a:latin typeface="Lexend Deca"/>
                <a:ea typeface="Lexend Deca"/>
                <a:cs typeface="Lexend Deca"/>
                <a:sym typeface="Lexend Deca"/>
              </a:rPr>
              <a:t>  1. Context-Aware Decoding</a:t>
            </a:r>
          </a:p>
        </p:txBody>
      </p:sp>
      <p:grpSp>
        <p:nvGrpSpPr>
          <p:cNvPr id="9" name="Group 9"/>
          <p:cNvGrpSpPr/>
          <p:nvPr/>
        </p:nvGrpSpPr>
        <p:grpSpPr>
          <a:xfrm>
            <a:off x="11374730" y="2188942"/>
            <a:ext cx="4575525" cy="3283011"/>
            <a:chOff x="0" y="0"/>
            <a:chExt cx="1205077" cy="864661"/>
          </a:xfrm>
        </p:grpSpPr>
        <p:sp>
          <p:nvSpPr>
            <p:cNvPr id="10" name="Freeform 10"/>
            <p:cNvSpPr/>
            <p:nvPr/>
          </p:nvSpPr>
          <p:spPr>
            <a:xfrm>
              <a:off x="0" y="0"/>
              <a:ext cx="1205077" cy="864661"/>
            </a:xfrm>
            <a:custGeom>
              <a:avLst/>
              <a:gdLst/>
              <a:ahLst/>
              <a:cxnLst/>
              <a:rect l="l" t="t" r="r" b="b"/>
              <a:pathLst>
                <a:path w="1205077" h="864661">
                  <a:moveTo>
                    <a:pt x="0" y="0"/>
                  </a:moveTo>
                  <a:lnTo>
                    <a:pt x="1205077" y="0"/>
                  </a:lnTo>
                  <a:lnTo>
                    <a:pt x="1205077" y="864661"/>
                  </a:lnTo>
                  <a:lnTo>
                    <a:pt x="0" y="864661"/>
                  </a:lnTo>
                  <a:close/>
                </a:path>
              </a:pathLst>
            </a:custGeom>
            <a:solidFill>
              <a:srgbClr val="FFFFFF"/>
            </a:solidFill>
          </p:spPr>
          <p:txBody>
            <a:bodyPr/>
            <a:lstStyle/>
            <a:p>
              <a:endParaRPr lang="en-IN"/>
            </a:p>
          </p:txBody>
        </p:sp>
        <p:sp>
          <p:nvSpPr>
            <p:cNvPr id="11" name="TextBox 11"/>
            <p:cNvSpPr txBox="1"/>
            <p:nvPr/>
          </p:nvSpPr>
          <p:spPr>
            <a:xfrm>
              <a:off x="0" y="-38100"/>
              <a:ext cx="1205077" cy="902761"/>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739740" y="9368007"/>
            <a:ext cx="12805579" cy="789305"/>
          </a:xfrm>
          <a:prstGeom prst="rect">
            <a:avLst/>
          </a:prstGeom>
        </p:spPr>
        <p:txBody>
          <a:bodyPr lIns="0" tIns="0" rIns="0" bIns="0" rtlCol="0" anchor="t">
            <a:spAutoFit/>
          </a:bodyPr>
          <a:lstStyle/>
          <a:p>
            <a:pPr algn="l">
              <a:lnSpc>
                <a:spcPts val="3219"/>
              </a:lnSpc>
              <a:spcBef>
                <a:spcPct val="0"/>
              </a:spcBef>
            </a:pPr>
            <a:r>
              <a:rPr lang="en-US" sz="2299">
                <a:solidFill>
                  <a:srgbClr val="FFFFFF"/>
                </a:solidFill>
                <a:latin typeface="Canva Sans"/>
                <a:ea typeface="Canva Sans"/>
                <a:cs typeface="Canva Sans"/>
                <a:sym typeface="Canva Sans"/>
              </a:rPr>
              <a:t>Shi, Weijia, et al. "Trusting your evidence: Hallucinate less with context-aware decoding." arXiv preprint arXiv:2305.14739 (2023).</a:t>
            </a:r>
          </a:p>
        </p:txBody>
      </p:sp>
      <p:sp>
        <p:nvSpPr>
          <p:cNvPr id="15" name="TextBox 12">
            <a:extLst>
              <a:ext uri="{FF2B5EF4-FFF2-40B4-BE49-F238E27FC236}">
                <a16:creationId xmlns:a16="http://schemas.microsoft.com/office/drawing/2014/main" id="{682911AC-02C8-D098-05B9-0E6FEE30DEF0}"/>
              </a:ext>
            </a:extLst>
          </p:cNvPr>
          <p:cNvSpPr txBox="1"/>
          <p:nvPr/>
        </p:nvSpPr>
        <p:spPr>
          <a:xfrm>
            <a:off x="11963400" y="2291528"/>
            <a:ext cx="3895086" cy="1181862"/>
          </a:xfrm>
          <a:prstGeom prst="rect">
            <a:avLst/>
          </a:prstGeom>
        </p:spPr>
        <p:txBody>
          <a:bodyPr lIns="0" tIns="0" rIns="0" bIns="0" rtlCol="0" anchor="t">
            <a:spAutoFit/>
          </a:bodyPr>
          <a:lstStyle/>
          <a:p>
            <a:pPr algn="ctr">
              <a:lnSpc>
                <a:spcPts val="4759"/>
              </a:lnSpc>
            </a:pPr>
            <a:r>
              <a:rPr lang="en-US" sz="3399" dirty="0">
                <a:solidFill>
                  <a:srgbClr val="000000"/>
                </a:solidFill>
                <a:latin typeface="Lexend Deca"/>
                <a:ea typeface="Lexend Deca"/>
                <a:cs typeface="Lexend Deca"/>
                <a:sym typeface="Lexend Deca"/>
              </a:rPr>
              <a:t>Output: 2</a:t>
            </a:r>
          </a:p>
          <a:p>
            <a:pPr algn="ctr">
              <a:lnSpc>
                <a:spcPts val="4759"/>
              </a:lnSpc>
              <a:spcBef>
                <a:spcPct val="0"/>
              </a:spcBef>
            </a:pPr>
            <a:r>
              <a:rPr lang="en-US" sz="3399" dirty="0">
                <a:solidFill>
                  <a:srgbClr val="000000"/>
                </a:solidFill>
                <a:latin typeface="Lexend Deca"/>
                <a:ea typeface="Lexend Deca"/>
                <a:cs typeface="Lexend Deca"/>
                <a:sym typeface="Lexend Deca"/>
              </a:rPr>
              <a:t>Correct answer: 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IN"/>
          </a:p>
        </p:txBody>
      </p:sp>
      <p:sp>
        <p:nvSpPr>
          <p:cNvPr id="3" name="TextBox 3"/>
          <p:cNvSpPr txBox="1"/>
          <p:nvPr/>
        </p:nvSpPr>
        <p:spPr>
          <a:xfrm>
            <a:off x="266692" y="85584"/>
            <a:ext cx="15429069"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Related Works</a:t>
            </a:r>
          </a:p>
        </p:txBody>
      </p:sp>
      <p:grpSp>
        <p:nvGrpSpPr>
          <p:cNvPr id="4" name="Group 4"/>
          <p:cNvGrpSpPr/>
          <p:nvPr/>
        </p:nvGrpSpPr>
        <p:grpSpPr>
          <a:xfrm>
            <a:off x="1733342" y="1745113"/>
            <a:ext cx="14330401" cy="7493220"/>
            <a:chOff x="0" y="0"/>
            <a:chExt cx="19107200" cy="9990960"/>
          </a:xfrm>
        </p:grpSpPr>
        <p:sp>
          <p:nvSpPr>
            <p:cNvPr id="5" name="Freeform 5"/>
            <p:cNvSpPr/>
            <p:nvPr/>
          </p:nvSpPr>
          <p:spPr>
            <a:xfrm>
              <a:off x="0" y="0"/>
              <a:ext cx="19079098" cy="9990960"/>
            </a:xfrm>
            <a:custGeom>
              <a:avLst/>
              <a:gdLst/>
              <a:ahLst/>
              <a:cxnLst/>
              <a:rect l="l" t="t" r="r" b="b"/>
              <a:pathLst>
                <a:path w="19079098" h="9990960">
                  <a:moveTo>
                    <a:pt x="0" y="0"/>
                  </a:moveTo>
                  <a:lnTo>
                    <a:pt x="19079098" y="0"/>
                  </a:lnTo>
                  <a:lnTo>
                    <a:pt x="19079098" y="9990960"/>
                  </a:lnTo>
                  <a:lnTo>
                    <a:pt x="0" y="9990960"/>
                  </a:lnTo>
                  <a:lnTo>
                    <a:pt x="0" y="0"/>
                  </a:lnTo>
                  <a:close/>
                </a:path>
              </a:pathLst>
            </a:custGeom>
            <a:blipFill>
              <a:blip r:embed="rId4"/>
              <a:stretch>
                <a:fillRect r="-1665" b="-12923"/>
              </a:stretch>
            </a:blipFill>
          </p:spPr>
          <p:txBody>
            <a:bodyPr/>
            <a:lstStyle/>
            <a:p>
              <a:endParaRPr lang="en-IN"/>
            </a:p>
          </p:txBody>
        </p:sp>
        <p:grpSp>
          <p:nvGrpSpPr>
            <p:cNvPr id="6" name="Group 6"/>
            <p:cNvGrpSpPr/>
            <p:nvPr/>
          </p:nvGrpSpPr>
          <p:grpSpPr>
            <a:xfrm>
              <a:off x="12806500" y="588036"/>
              <a:ext cx="6272598" cy="8215173"/>
              <a:chOff x="0" y="-38100"/>
              <a:chExt cx="1239032" cy="1622750"/>
            </a:xfrm>
          </p:grpSpPr>
          <p:sp>
            <p:nvSpPr>
              <p:cNvPr id="7" name="Freeform 7"/>
              <p:cNvSpPr/>
              <p:nvPr/>
            </p:nvSpPr>
            <p:spPr>
              <a:xfrm>
                <a:off x="0" y="0"/>
                <a:ext cx="1239032" cy="1584650"/>
              </a:xfrm>
              <a:custGeom>
                <a:avLst/>
                <a:gdLst/>
                <a:ahLst/>
                <a:cxnLst/>
                <a:rect l="l" t="t" r="r" b="b"/>
                <a:pathLst>
                  <a:path w="1239032" h="1584650">
                    <a:moveTo>
                      <a:pt x="0" y="0"/>
                    </a:moveTo>
                    <a:lnTo>
                      <a:pt x="1239032" y="0"/>
                    </a:lnTo>
                    <a:lnTo>
                      <a:pt x="1239032" y="1584650"/>
                    </a:lnTo>
                    <a:lnTo>
                      <a:pt x="0" y="1584650"/>
                    </a:lnTo>
                    <a:close/>
                  </a:path>
                </a:pathLst>
              </a:custGeom>
              <a:solidFill>
                <a:srgbClr val="FFFFFF"/>
              </a:solidFill>
            </p:spPr>
            <p:txBody>
              <a:bodyPr/>
              <a:lstStyle/>
              <a:p>
                <a:endParaRPr lang="en-IN"/>
              </a:p>
            </p:txBody>
          </p:sp>
          <p:sp>
            <p:nvSpPr>
              <p:cNvPr id="8" name="TextBox 8"/>
              <p:cNvSpPr txBox="1"/>
              <p:nvPr/>
            </p:nvSpPr>
            <p:spPr>
              <a:xfrm>
                <a:off x="0" y="-38100"/>
                <a:ext cx="1239032" cy="162275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4047806" y="2470628"/>
              <a:ext cx="5059394" cy="3786165"/>
            </a:xfrm>
            <a:prstGeom prst="rect">
              <a:avLst/>
            </a:prstGeom>
          </p:spPr>
          <p:txBody>
            <a:bodyPr lIns="0" tIns="0" rIns="0" bIns="0" rtlCol="0" anchor="t">
              <a:spAutoFit/>
            </a:bodyPr>
            <a:lstStyle/>
            <a:p>
              <a:pPr algn="l">
                <a:lnSpc>
                  <a:spcPts val="4480"/>
                </a:lnSpc>
                <a:spcBef>
                  <a:spcPct val="0"/>
                </a:spcBef>
              </a:pPr>
              <a:endParaRPr lang="en-US" sz="3200" dirty="0">
                <a:solidFill>
                  <a:srgbClr val="000000"/>
                </a:solidFill>
                <a:latin typeface="Lexend Deca"/>
                <a:ea typeface="Lexend Deca"/>
                <a:cs typeface="Lexend Deca"/>
                <a:sym typeface="Lexend Deca"/>
              </a:endParaRPr>
            </a:p>
            <a:p>
              <a:pPr algn="l">
                <a:lnSpc>
                  <a:spcPts val="4480"/>
                </a:lnSpc>
                <a:spcBef>
                  <a:spcPct val="0"/>
                </a:spcBef>
              </a:pPr>
              <a:endParaRPr lang="en-US" sz="3200" dirty="0">
                <a:solidFill>
                  <a:srgbClr val="000000"/>
                </a:solidFill>
                <a:latin typeface="Lexend Deca"/>
                <a:ea typeface="Lexend Deca"/>
                <a:cs typeface="Lexend Deca"/>
                <a:sym typeface="Lexend Deca"/>
              </a:endParaRPr>
            </a:p>
            <a:p>
              <a:pPr algn="l">
                <a:lnSpc>
                  <a:spcPts val="4480"/>
                </a:lnSpc>
                <a:spcBef>
                  <a:spcPct val="0"/>
                </a:spcBef>
              </a:pPr>
              <a:r>
                <a:rPr lang="en-US" sz="3200" dirty="0">
                  <a:solidFill>
                    <a:srgbClr val="000000"/>
                  </a:solidFill>
                  <a:latin typeface="Lexend Deca"/>
                  <a:ea typeface="Lexend Deca"/>
                  <a:cs typeface="Lexend Deca"/>
                  <a:sym typeface="Lexend Deca"/>
                </a:rPr>
                <a:t>The probability of ‘Three’ has the highest contrast.</a:t>
              </a:r>
            </a:p>
          </p:txBody>
        </p:sp>
      </p:grpSp>
      <p:sp>
        <p:nvSpPr>
          <p:cNvPr id="10" name="TextBox 10"/>
          <p:cNvSpPr txBox="1"/>
          <p:nvPr/>
        </p:nvSpPr>
        <p:spPr>
          <a:xfrm>
            <a:off x="266692" y="952500"/>
            <a:ext cx="18021308" cy="662940"/>
          </a:xfrm>
          <a:prstGeom prst="rect">
            <a:avLst/>
          </a:prstGeom>
        </p:spPr>
        <p:txBody>
          <a:bodyPr lIns="0" tIns="0" rIns="0" bIns="0" rtlCol="0" anchor="t">
            <a:spAutoFit/>
          </a:bodyPr>
          <a:lstStyle/>
          <a:p>
            <a:pPr algn="l">
              <a:lnSpc>
                <a:spcPts val="5459"/>
              </a:lnSpc>
            </a:pPr>
            <a:r>
              <a:rPr lang="en-US" sz="3899">
                <a:solidFill>
                  <a:srgbClr val="FFFFFF"/>
                </a:solidFill>
                <a:latin typeface="Lexend Deca"/>
                <a:ea typeface="Lexend Deca"/>
                <a:cs typeface="Lexend Deca"/>
                <a:sym typeface="Lexend Deca"/>
              </a:rPr>
              <a:t>  1. Context-Aware Decoding</a:t>
            </a:r>
          </a:p>
        </p:txBody>
      </p:sp>
      <p:sp>
        <p:nvSpPr>
          <p:cNvPr id="11" name="TextBox 11"/>
          <p:cNvSpPr txBox="1"/>
          <p:nvPr/>
        </p:nvSpPr>
        <p:spPr>
          <a:xfrm>
            <a:off x="1739740" y="9368007"/>
            <a:ext cx="12805579" cy="789305"/>
          </a:xfrm>
          <a:prstGeom prst="rect">
            <a:avLst/>
          </a:prstGeom>
        </p:spPr>
        <p:txBody>
          <a:bodyPr lIns="0" tIns="0" rIns="0" bIns="0" rtlCol="0" anchor="t">
            <a:spAutoFit/>
          </a:bodyPr>
          <a:lstStyle/>
          <a:p>
            <a:pPr algn="l">
              <a:lnSpc>
                <a:spcPts val="3219"/>
              </a:lnSpc>
              <a:spcBef>
                <a:spcPct val="0"/>
              </a:spcBef>
            </a:pPr>
            <a:r>
              <a:rPr lang="en-US" sz="2299">
                <a:solidFill>
                  <a:srgbClr val="FFFFFF"/>
                </a:solidFill>
                <a:latin typeface="Canva Sans"/>
                <a:ea typeface="Canva Sans"/>
                <a:cs typeface="Canva Sans"/>
                <a:sym typeface="Canva Sans"/>
              </a:rPr>
              <a:t>Shi, Weijia, et al. "Trusting your evidence: Hallucinate less with context-aware decoding." arXiv preprint arXiv:2305.14739 (2023).</a:t>
            </a:r>
          </a:p>
        </p:txBody>
      </p:sp>
      <p:sp>
        <p:nvSpPr>
          <p:cNvPr id="12" name="TextBox 12">
            <a:extLst>
              <a:ext uri="{FF2B5EF4-FFF2-40B4-BE49-F238E27FC236}">
                <a16:creationId xmlns:a16="http://schemas.microsoft.com/office/drawing/2014/main" id="{599AA86A-912A-0B33-7BDC-F15497E2262C}"/>
              </a:ext>
            </a:extLst>
          </p:cNvPr>
          <p:cNvSpPr txBox="1"/>
          <p:nvPr/>
        </p:nvSpPr>
        <p:spPr>
          <a:xfrm>
            <a:off x="11963400" y="2291528"/>
            <a:ext cx="3895086" cy="1181862"/>
          </a:xfrm>
          <a:prstGeom prst="rect">
            <a:avLst/>
          </a:prstGeom>
        </p:spPr>
        <p:txBody>
          <a:bodyPr lIns="0" tIns="0" rIns="0" bIns="0" rtlCol="0" anchor="t">
            <a:spAutoFit/>
          </a:bodyPr>
          <a:lstStyle/>
          <a:p>
            <a:pPr algn="ctr">
              <a:lnSpc>
                <a:spcPts val="4759"/>
              </a:lnSpc>
            </a:pPr>
            <a:r>
              <a:rPr lang="en-US" sz="3399" dirty="0">
                <a:solidFill>
                  <a:srgbClr val="000000"/>
                </a:solidFill>
                <a:latin typeface="Lexend Deca"/>
                <a:ea typeface="Lexend Deca"/>
                <a:cs typeface="Lexend Deca"/>
                <a:sym typeface="Lexend Deca"/>
              </a:rPr>
              <a:t>Output: 2</a:t>
            </a:r>
          </a:p>
          <a:p>
            <a:pPr algn="ctr">
              <a:lnSpc>
                <a:spcPts val="4759"/>
              </a:lnSpc>
              <a:spcBef>
                <a:spcPct val="0"/>
              </a:spcBef>
            </a:pPr>
            <a:r>
              <a:rPr lang="en-US" sz="3399" dirty="0">
                <a:solidFill>
                  <a:srgbClr val="000000"/>
                </a:solidFill>
                <a:latin typeface="Lexend Deca"/>
                <a:ea typeface="Lexend Deca"/>
                <a:cs typeface="Lexend Deca"/>
                <a:sym typeface="Lexend Deca"/>
              </a:rPr>
              <a:t>Correct answer: 3</a:t>
            </a:r>
          </a:p>
        </p:txBody>
      </p:sp>
      <p:sp>
        <p:nvSpPr>
          <p:cNvPr id="22" name="Arrow: Down 21">
            <a:extLst>
              <a:ext uri="{FF2B5EF4-FFF2-40B4-BE49-F238E27FC236}">
                <a16:creationId xmlns:a16="http://schemas.microsoft.com/office/drawing/2014/main" id="{6006D34F-600C-2CCD-80C0-70A207CA7A61}"/>
              </a:ext>
            </a:extLst>
          </p:cNvPr>
          <p:cNvSpPr/>
          <p:nvPr/>
        </p:nvSpPr>
        <p:spPr>
          <a:xfrm rot="8610627">
            <a:off x="11683909" y="3799865"/>
            <a:ext cx="228600" cy="1185571"/>
          </a:xfrm>
          <a:prstGeom prst="downArrow">
            <a:avLst>
              <a:gd name="adj1" fmla="val 47309"/>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Arrow: Down 22">
            <a:extLst>
              <a:ext uri="{FF2B5EF4-FFF2-40B4-BE49-F238E27FC236}">
                <a16:creationId xmlns:a16="http://schemas.microsoft.com/office/drawing/2014/main" id="{C8847308-5A0C-6B0B-ACC5-8E6233B544ED}"/>
              </a:ext>
            </a:extLst>
          </p:cNvPr>
          <p:cNvSpPr/>
          <p:nvPr/>
        </p:nvSpPr>
        <p:spPr>
          <a:xfrm rot="2334645">
            <a:off x="11692626" y="6303660"/>
            <a:ext cx="228600" cy="1185571"/>
          </a:xfrm>
          <a:prstGeom prst="downArrow">
            <a:avLst>
              <a:gd name="adj1" fmla="val 47309"/>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IN"/>
          </a:p>
        </p:txBody>
      </p:sp>
      <p:sp>
        <p:nvSpPr>
          <p:cNvPr id="3" name="Freeform 3"/>
          <p:cNvSpPr/>
          <p:nvPr/>
        </p:nvSpPr>
        <p:spPr>
          <a:xfrm>
            <a:off x="1773747" y="1765080"/>
            <a:ext cx="14309324" cy="7493220"/>
          </a:xfrm>
          <a:custGeom>
            <a:avLst/>
            <a:gdLst/>
            <a:ahLst/>
            <a:cxnLst/>
            <a:rect l="l" t="t" r="r" b="b"/>
            <a:pathLst>
              <a:path w="14309324" h="7493220">
                <a:moveTo>
                  <a:pt x="0" y="0"/>
                </a:moveTo>
                <a:lnTo>
                  <a:pt x="14309324" y="0"/>
                </a:lnTo>
                <a:lnTo>
                  <a:pt x="14309324" y="7493220"/>
                </a:lnTo>
                <a:lnTo>
                  <a:pt x="0" y="7493220"/>
                </a:lnTo>
                <a:lnTo>
                  <a:pt x="0" y="0"/>
                </a:lnTo>
                <a:close/>
              </a:path>
            </a:pathLst>
          </a:custGeom>
          <a:blipFill>
            <a:blip r:embed="rId4"/>
            <a:stretch>
              <a:fillRect r="-1665" b="-12923"/>
            </a:stretch>
          </a:blipFill>
        </p:spPr>
        <p:txBody>
          <a:bodyPr/>
          <a:lstStyle/>
          <a:p>
            <a:endParaRPr lang="en-IN"/>
          </a:p>
        </p:txBody>
      </p:sp>
      <p:sp>
        <p:nvSpPr>
          <p:cNvPr id="4" name="TextBox 4"/>
          <p:cNvSpPr txBox="1"/>
          <p:nvPr/>
        </p:nvSpPr>
        <p:spPr>
          <a:xfrm>
            <a:off x="266692" y="85584"/>
            <a:ext cx="15429069"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Related Works</a:t>
            </a:r>
          </a:p>
        </p:txBody>
      </p:sp>
      <p:sp>
        <p:nvSpPr>
          <p:cNvPr id="5" name="TextBox 5"/>
          <p:cNvSpPr txBox="1"/>
          <p:nvPr/>
        </p:nvSpPr>
        <p:spPr>
          <a:xfrm>
            <a:off x="266692" y="960289"/>
            <a:ext cx="18021308" cy="662940"/>
          </a:xfrm>
          <a:prstGeom prst="rect">
            <a:avLst/>
          </a:prstGeom>
        </p:spPr>
        <p:txBody>
          <a:bodyPr lIns="0" tIns="0" rIns="0" bIns="0" rtlCol="0" anchor="t">
            <a:spAutoFit/>
          </a:bodyPr>
          <a:lstStyle/>
          <a:p>
            <a:pPr algn="l">
              <a:lnSpc>
                <a:spcPts val="5459"/>
              </a:lnSpc>
            </a:pPr>
            <a:r>
              <a:rPr lang="en-US" sz="3899">
                <a:solidFill>
                  <a:srgbClr val="FFFFFF"/>
                </a:solidFill>
                <a:latin typeface="Lexend Deca"/>
                <a:ea typeface="Lexend Deca"/>
                <a:cs typeface="Lexend Deca"/>
                <a:sym typeface="Lexend Deca"/>
              </a:rPr>
              <a:t>  1. Context-Aware Decoding</a:t>
            </a:r>
          </a:p>
        </p:txBody>
      </p:sp>
      <p:sp>
        <p:nvSpPr>
          <p:cNvPr id="6" name="TextBox 6"/>
          <p:cNvSpPr txBox="1"/>
          <p:nvPr/>
        </p:nvSpPr>
        <p:spPr>
          <a:xfrm>
            <a:off x="1739740" y="9368007"/>
            <a:ext cx="12805579" cy="789305"/>
          </a:xfrm>
          <a:prstGeom prst="rect">
            <a:avLst/>
          </a:prstGeom>
        </p:spPr>
        <p:txBody>
          <a:bodyPr lIns="0" tIns="0" rIns="0" bIns="0" rtlCol="0" anchor="t">
            <a:spAutoFit/>
          </a:bodyPr>
          <a:lstStyle/>
          <a:p>
            <a:pPr algn="l">
              <a:lnSpc>
                <a:spcPts val="3219"/>
              </a:lnSpc>
              <a:spcBef>
                <a:spcPct val="0"/>
              </a:spcBef>
            </a:pPr>
            <a:r>
              <a:rPr lang="en-US" sz="2299">
                <a:solidFill>
                  <a:srgbClr val="FFFFFF"/>
                </a:solidFill>
                <a:latin typeface="Canva Sans"/>
                <a:ea typeface="Canva Sans"/>
                <a:cs typeface="Canva Sans"/>
                <a:sym typeface="Canva Sans"/>
              </a:rPr>
              <a:t>Shi, Weijia, et al. "Trusting your evidence: Hallucinate less with context-aware decoding." arXiv preprint arXiv:2305.14739 (2023).</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IN"/>
          </a:p>
        </p:txBody>
      </p:sp>
      <p:sp>
        <p:nvSpPr>
          <p:cNvPr id="3" name="TextBox 3"/>
          <p:cNvSpPr txBox="1"/>
          <p:nvPr/>
        </p:nvSpPr>
        <p:spPr>
          <a:xfrm>
            <a:off x="266692" y="85584"/>
            <a:ext cx="15429069"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Related Works</a:t>
            </a:r>
          </a:p>
        </p:txBody>
      </p:sp>
      <p:sp>
        <p:nvSpPr>
          <p:cNvPr id="4" name="TextBox 4"/>
          <p:cNvSpPr txBox="1"/>
          <p:nvPr/>
        </p:nvSpPr>
        <p:spPr>
          <a:xfrm>
            <a:off x="266692" y="1141264"/>
            <a:ext cx="18021308" cy="679450"/>
          </a:xfrm>
          <a:prstGeom prst="rect">
            <a:avLst/>
          </a:prstGeom>
        </p:spPr>
        <p:txBody>
          <a:bodyPr lIns="0" tIns="0" rIns="0" bIns="0" rtlCol="0" anchor="t">
            <a:spAutoFit/>
          </a:bodyPr>
          <a:lstStyle/>
          <a:p>
            <a:pPr algn="l">
              <a:lnSpc>
                <a:spcPts val="5599"/>
              </a:lnSpc>
            </a:pPr>
            <a:r>
              <a:rPr lang="en-US" sz="3999">
                <a:solidFill>
                  <a:srgbClr val="FFFFFF"/>
                </a:solidFill>
                <a:latin typeface="Lexend Deca"/>
                <a:ea typeface="Lexend Deca"/>
                <a:cs typeface="Lexend Deca"/>
                <a:sym typeface="Lexend Deca"/>
              </a:rPr>
              <a:t>  2. Inference-Time Intervention: Eliciting Truthful Answers from an LM</a:t>
            </a:r>
          </a:p>
        </p:txBody>
      </p:sp>
      <p:sp>
        <p:nvSpPr>
          <p:cNvPr id="5" name="TextBox 5"/>
          <p:cNvSpPr txBox="1"/>
          <p:nvPr/>
        </p:nvSpPr>
        <p:spPr>
          <a:xfrm>
            <a:off x="1516038" y="6677362"/>
            <a:ext cx="1591965" cy="958277"/>
          </a:xfrm>
          <a:prstGeom prst="rect">
            <a:avLst/>
          </a:prstGeom>
        </p:spPr>
        <p:txBody>
          <a:bodyPr lIns="0" tIns="0" rIns="0" bIns="0" rtlCol="0" anchor="t">
            <a:spAutoFit/>
          </a:bodyPr>
          <a:lstStyle/>
          <a:p>
            <a:pPr algn="ctr">
              <a:lnSpc>
                <a:spcPts val="3881"/>
              </a:lnSpc>
            </a:pPr>
            <a:r>
              <a:rPr lang="en-US" sz="2772">
                <a:solidFill>
                  <a:srgbClr val="000000"/>
                </a:solidFill>
                <a:latin typeface="Lexend Deca"/>
                <a:ea typeface="Lexend Deca"/>
                <a:cs typeface="Lexend Deca"/>
                <a:sym typeface="Lexend Deca"/>
              </a:rPr>
              <a:t>Attention</a:t>
            </a:r>
          </a:p>
          <a:p>
            <a:pPr algn="ctr">
              <a:lnSpc>
                <a:spcPts val="3881"/>
              </a:lnSpc>
              <a:spcBef>
                <a:spcPct val="0"/>
              </a:spcBef>
            </a:pPr>
            <a:r>
              <a:rPr lang="en-US" sz="2772">
                <a:solidFill>
                  <a:srgbClr val="000000"/>
                </a:solidFill>
                <a:latin typeface="Lexend Deca"/>
                <a:ea typeface="Lexend Deca"/>
                <a:cs typeface="Lexend Deca"/>
                <a:sym typeface="Lexend Deca"/>
              </a:rPr>
              <a:t>heads</a:t>
            </a:r>
          </a:p>
        </p:txBody>
      </p:sp>
      <p:sp>
        <p:nvSpPr>
          <p:cNvPr id="6" name="Freeform 6"/>
          <p:cNvSpPr/>
          <p:nvPr/>
        </p:nvSpPr>
        <p:spPr>
          <a:xfrm>
            <a:off x="1214648" y="2205445"/>
            <a:ext cx="15858705" cy="6530831"/>
          </a:xfrm>
          <a:custGeom>
            <a:avLst/>
            <a:gdLst/>
            <a:ahLst/>
            <a:cxnLst/>
            <a:rect l="l" t="t" r="r" b="b"/>
            <a:pathLst>
              <a:path w="15858705" h="6530831">
                <a:moveTo>
                  <a:pt x="0" y="0"/>
                </a:moveTo>
                <a:lnTo>
                  <a:pt x="15858704" y="0"/>
                </a:lnTo>
                <a:lnTo>
                  <a:pt x="15858704" y="6530831"/>
                </a:lnTo>
                <a:lnTo>
                  <a:pt x="0" y="6530831"/>
                </a:lnTo>
                <a:lnTo>
                  <a:pt x="0" y="0"/>
                </a:lnTo>
                <a:close/>
              </a:path>
            </a:pathLst>
          </a:custGeom>
          <a:blipFill>
            <a:blip r:embed="rId4"/>
            <a:stretch>
              <a:fillRect/>
            </a:stretch>
          </a:blipFill>
        </p:spPr>
        <p:txBody>
          <a:bodyPr/>
          <a:lstStyle/>
          <a:p>
            <a:endParaRPr lang="en-IN"/>
          </a:p>
        </p:txBody>
      </p:sp>
      <p:grpSp>
        <p:nvGrpSpPr>
          <p:cNvPr id="7" name="Group 7"/>
          <p:cNvGrpSpPr/>
          <p:nvPr/>
        </p:nvGrpSpPr>
        <p:grpSpPr>
          <a:xfrm>
            <a:off x="7004029" y="6182569"/>
            <a:ext cx="3652144" cy="510064"/>
            <a:chOff x="0" y="0"/>
            <a:chExt cx="961882" cy="134338"/>
          </a:xfrm>
        </p:grpSpPr>
        <p:sp>
          <p:nvSpPr>
            <p:cNvPr id="8" name="Freeform 8"/>
            <p:cNvSpPr/>
            <p:nvPr/>
          </p:nvSpPr>
          <p:spPr>
            <a:xfrm>
              <a:off x="0" y="0"/>
              <a:ext cx="961882" cy="134338"/>
            </a:xfrm>
            <a:custGeom>
              <a:avLst/>
              <a:gdLst/>
              <a:ahLst/>
              <a:cxnLst/>
              <a:rect l="l" t="t" r="r" b="b"/>
              <a:pathLst>
                <a:path w="961882" h="134338">
                  <a:moveTo>
                    <a:pt x="0" y="0"/>
                  </a:moveTo>
                  <a:lnTo>
                    <a:pt x="961882" y="0"/>
                  </a:lnTo>
                  <a:lnTo>
                    <a:pt x="961882" y="134338"/>
                  </a:lnTo>
                  <a:lnTo>
                    <a:pt x="0" y="134338"/>
                  </a:lnTo>
                  <a:close/>
                </a:path>
              </a:pathLst>
            </a:custGeom>
            <a:solidFill>
              <a:srgbClr val="FFFFFF"/>
            </a:solidFill>
          </p:spPr>
          <p:txBody>
            <a:bodyPr/>
            <a:lstStyle/>
            <a:p>
              <a:endParaRPr lang="en-IN"/>
            </a:p>
          </p:txBody>
        </p:sp>
        <p:sp>
          <p:nvSpPr>
            <p:cNvPr id="9" name="TextBox 9"/>
            <p:cNvSpPr txBox="1"/>
            <p:nvPr/>
          </p:nvSpPr>
          <p:spPr>
            <a:xfrm>
              <a:off x="0" y="-38100"/>
              <a:ext cx="961882" cy="172438"/>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7037685" y="6744376"/>
            <a:ext cx="3652144" cy="510064"/>
            <a:chOff x="0" y="0"/>
            <a:chExt cx="961882" cy="134338"/>
          </a:xfrm>
        </p:grpSpPr>
        <p:sp>
          <p:nvSpPr>
            <p:cNvPr id="11" name="Freeform 11"/>
            <p:cNvSpPr/>
            <p:nvPr/>
          </p:nvSpPr>
          <p:spPr>
            <a:xfrm>
              <a:off x="0" y="0"/>
              <a:ext cx="961882" cy="134338"/>
            </a:xfrm>
            <a:custGeom>
              <a:avLst/>
              <a:gdLst/>
              <a:ahLst/>
              <a:cxnLst/>
              <a:rect l="l" t="t" r="r" b="b"/>
              <a:pathLst>
                <a:path w="961882" h="134338">
                  <a:moveTo>
                    <a:pt x="0" y="0"/>
                  </a:moveTo>
                  <a:lnTo>
                    <a:pt x="961882" y="0"/>
                  </a:lnTo>
                  <a:lnTo>
                    <a:pt x="961882" y="134338"/>
                  </a:lnTo>
                  <a:lnTo>
                    <a:pt x="0" y="134338"/>
                  </a:lnTo>
                  <a:close/>
                </a:path>
              </a:pathLst>
            </a:custGeom>
            <a:solidFill>
              <a:srgbClr val="FFFFFF"/>
            </a:solidFill>
          </p:spPr>
          <p:txBody>
            <a:bodyPr/>
            <a:lstStyle/>
            <a:p>
              <a:endParaRPr lang="en-IN"/>
            </a:p>
          </p:txBody>
        </p:sp>
        <p:sp>
          <p:nvSpPr>
            <p:cNvPr id="12" name="TextBox 12"/>
            <p:cNvSpPr txBox="1"/>
            <p:nvPr/>
          </p:nvSpPr>
          <p:spPr>
            <a:xfrm>
              <a:off x="0" y="-38100"/>
              <a:ext cx="961882" cy="172438"/>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7110526" y="6694939"/>
            <a:ext cx="3652144" cy="49437"/>
            <a:chOff x="0" y="0"/>
            <a:chExt cx="961882" cy="13021"/>
          </a:xfrm>
        </p:grpSpPr>
        <p:sp>
          <p:nvSpPr>
            <p:cNvPr id="14" name="Freeform 14"/>
            <p:cNvSpPr/>
            <p:nvPr/>
          </p:nvSpPr>
          <p:spPr>
            <a:xfrm>
              <a:off x="0" y="0"/>
              <a:ext cx="961882" cy="13021"/>
            </a:xfrm>
            <a:custGeom>
              <a:avLst/>
              <a:gdLst/>
              <a:ahLst/>
              <a:cxnLst/>
              <a:rect l="l" t="t" r="r" b="b"/>
              <a:pathLst>
                <a:path w="961882" h="13021">
                  <a:moveTo>
                    <a:pt x="0" y="0"/>
                  </a:moveTo>
                  <a:lnTo>
                    <a:pt x="961882" y="0"/>
                  </a:lnTo>
                  <a:lnTo>
                    <a:pt x="961882" y="13021"/>
                  </a:lnTo>
                  <a:lnTo>
                    <a:pt x="0" y="13021"/>
                  </a:lnTo>
                  <a:close/>
                </a:path>
              </a:pathLst>
            </a:custGeom>
            <a:solidFill>
              <a:srgbClr val="9F9E9E"/>
            </a:solidFill>
            <a:ln cap="sq">
              <a:noFill/>
              <a:prstDash val="solid"/>
              <a:miter/>
            </a:ln>
          </p:spPr>
          <p:txBody>
            <a:bodyPr/>
            <a:lstStyle/>
            <a:p>
              <a:endParaRPr lang="en-IN"/>
            </a:p>
          </p:txBody>
        </p:sp>
        <p:sp>
          <p:nvSpPr>
            <p:cNvPr id="15" name="TextBox 15"/>
            <p:cNvSpPr txBox="1"/>
            <p:nvPr/>
          </p:nvSpPr>
          <p:spPr>
            <a:xfrm>
              <a:off x="0" y="-38100"/>
              <a:ext cx="961882" cy="51121"/>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4561887" y="2359845"/>
            <a:ext cx="11649998" cy="1105143"/>
            <a:chOff x="0" y="0"/>
            <a:chExt cx="3068312" cy="291066"/>
          </a:xfrm>
        </p:grpSpPr>
        <p:sp>
          <p:nvSpPr>
            <p:cNvPr id="17" name="Freeform 17"/>
            <p:cNvSpPr/>
            <p:nvPr/>
          </p:nvSpPr>
          <p:spPr>
            <a:xfrm>
              <a:off x="0" y="0"/>
              <a:ext cx="3068312" cy="291066"/>
            </a:xfrm>
            <a:custGeom>
              <a:avLst/>
              <a:gdLst/>
              <a:ahLst/>
              <a:cxnLst/>
              <a:rect l="l" t="t" r="r" b="b"/>
              <a:pathLst>
                <a:path w="3068312" h="291066">
                  <a:moveTo>
                    <a:pt x="0" y="0"/>
                  </a:moveTo>
                  <a:lnTo>
                    <a:pt x="3068312" y="0"/>
                  </a:lnTo>
                  <a:lnTo>
                    <a:pt x="3068312" y="291066"/>
                  </a:lnTo>
                  <a:lnTo>
                    <a:pt x="0" y="291066"/>
                  </a:lnTo>
                  <a:close/>
                </a:path>
              </a:pathLst>
            </a:custGeom>
            <a:solidFill>
              <a:srgbClr val="FFFFFF"/>
            </a:solidFill>
          </p:spPr>
          <p:txBody>
            <a:bodyPr/>
            <a:lstStyle/>
            <a:p>
              <a:endParaRPr lang="en-IN"/>
            </a:p>
          </p:txBody>
        </p:sp>
        <p:sp>
          <p:nvSpPr>
            <p:cNvPr id="18" name="TextBox 18"/>
            <p:cNvSpPr txBox="1"/>
            <p:nvPr/>
          </p:nvSpPr>
          <p:spPr>
            <a:xfrm>
              <a:off x="0" y="-38100"/>
              <a:ext cx="3068312" cy="329166"/>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6411591" y="2845741"/>
            <a:ext cx="2086174" cy="58039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Lexend Deca"/>
                <a:ea typeface="Lexend Deca"/>
                <a:cs typeface="Lexend Deca"/>
                <a:sym typeface="Lexend Deca"/>
              </a:rPr>
              <a:t>14th layer</a:t>
            </a:r>
          </a:p>
        </p:txBody>
      </p:sp>
      <p:sp>
        <p:nvSpPr>
          <p:cNvPr id="20" name="AutoShape 20"/>
          <p:cNvSpPr/>
          <p:nvPr/>
        </p:nvSpPr>
        <p:spPr>
          <a:xfrm flipV="1">
            <a:off x="3084900" y="5470860"/>
            <a:ext cx="1476988" cy="1322345"/>
          </a:xfrm>
          <a:prstGeom prst="line">
            <a:avLst/>
          </a:prstGeom>
          <a:ln w="76200" cap="flat">
            <a:solidFill>
              <a:srgbClr val="000000"/>
            </a:solidFill>
            <a:prstDash val="solid"/>
            <a:headEnd type="none" w="sm" len="sm"/>
            <a:tailEnd type="triangle" w="lg" len="med"/>
          </a:ln>
        </p:spPr>
        <p:txBody>
          <a:bodyPr/>
          <a:lstStyle/>
          <a:p>
            <a:endParaRPr lang="en-IN"/>
          </a:p>
        </p:txBody>
      </p:sp>
      <p:sp>
        <p:nvSpPr>
          <p:cNvPr id="21" name="AutoShape 21"/>
          <p:cNvSpPr/>
          <p:nvPr/>
        </p:nvSpPr>
        <p:spPr>
          <a:xfrm>
            <a:off x="3084900" y="6793205"/>
            <a:ext cx="1476988" cy="1195135"/>
          </a:xfrm>
          <a:prstGeom prst="line">
            <a:avLst/>
          </a:prstGeom>
          <a:ln w="76200" cap="flat">
            <a:solidFill>
              <a:srgbClr val="000000"/>
            </a:solidFill>
            <a:prstDash val="solid"/>
            <a:headEnd type="none" w="sm" len="sm"/>
            <a:tailEnd type="triangle" w="lg" len="med"/>
          </a:ln>
        </p:spPr>
        <p:txBody>
          <a:bodyPr/>
          <a:lstStyle/>
          <a:p>
            <a:endParaRPr lang="en-IN"/>
          </a:p>
        </p:txBody>
      </p:sp>
      <p:sp>
        <p:nvSpPr>
          <p:cNvPr id="22" name="AutoShape 22"/>
          <p:cNvSpPr/>
          <p:nvPr/>
        </p:nvSpPr>
        <p:spPr>
          <a:xfrm flipV="1">
            <a:off x="3084900" y="6744376"/>
            <a:ext cx="1476988" cy="48829"/>
          </a:xfrm>
          <a:prstGeom prst="line">
            <a:avLst/>
          </a:prstGeom>
          <a:ln w="76200" cap="flat">
            <a:solidFill>
              <a:srgbClr val="000000"/>
            </a:solidFill>
            <a:prstDash val="solid"/>
            <a:headEnd type="none" w="sm" len="sm"/>
            <a:tailEnd type="triangle" w="lg" len="med"/>
          </a:ln>
        </p:spPr>
        <p:txBody>
          <a:bodyPr/>
          <a:lstStyle/>
          <a:p>
            <a:endParaRPr lang="en-IN"/>
          </a:p>
        </p:txBody>
      </p:sp>
      <p:sp>
        <p:nvSpPr>
          <p:cNvPr id="23" name="TextBox 23"/>
          <p:cNvSpPr txBox="1"/>
          <p:nvPr/>
        </p:nvSpPr>
        <p:spPr>
          <a:xfrm>
            <a:off x="1214648" y="8879151"/>
            <a:ext cx="13885446" cy="789305"/>
          </a:xfrm>
          <a:prstGeom prst="rect">
            <a:avLst/>
          </a:prstGeom>
        </p:spPr>
        <p:txBody>
          <a:bodyPr lIns="0" tIns="0" rIns="0" bIns="0" rtlCol="0" anchor="t">
            <a:spAutoFit/>
          </a:bodyPr>
          <a:lstStyle/>
          <a:p>
            <a:pPr algn="l">
              <a:lnSpc>
                <a:spcPts val="3219"/>
              </a:lnSpc>
              <a:spcBef>
                <a:spcPct val="0"/>
              </a:spcBef>
            </a:pPr>
            <a:r>
              <a:rPr lang="en-US" sz="2299">
                <a:solidFill>
                  <a:srgbClr val="FFFFFF"/>
                </a:solidFill>
                <a:latin typeface="Canva Sans"/>
                <a:ea typeface="Canva Sans"/>
                <a:cs typeface="Canva Sans"/>
                <a:sym typeface="Canva Sans"/>
              </a:rPr>
              <a:t>Li, Kenneth, et al. "Inference-time intervention: Eliciting truthful answers from a language model." Advances in Neural Information Processing Systems 36 (2024).</a:t>
            </a:r>
          </a:p>
        </p:txBody>
      </p:sp>
      <p:sp>
        <p:nvSpPr>
          <p:cNvPr id="24" name="TextBox 24"/>
          <p:cNvSpPr txBox="1"/>
          <p:nvPr/>
        </p:nvSpPr>
        <p:spPr>
          <a:xfrm>
            <a:off x="1301870" y="6253916"/>
            <a:ext cx="1806133" cy="1021429"/>
          </a:xfrm>
          <a:prstGeom prst="rect">
            <a:avLst/>
          </a:prstGeom>
        </p:spPr>
        <p:txBody>
          <a:bodyPr lIns="0" tIns="0" rIns="0" bIns="0" rtlCol="0" anchor="t">
            <a:spAutoFit/>
          </a:bodyPr>
          <a:lstStyle/>
          <a:p>
            <a:pPr algn="ctr">
              <a:lnSpc>
                <a:spcPts val="4121"/>
              </a:lnSpc>
            </a:pPr>
            <a:r>
              <a:rPr lang="en-US" sz="2943">
                <a:solidFill>
                  <a:srgbClr val="000000"/>
                </a:solidFill>
                <a:latin typeface="Lexend Deca"/>
                <a:ea typeface="Lexend Deca"/>
                <a:cs typeface="Lexend Deca"/>
                <a:sym typeface="Lexend Deca"/>
              </a:rPr>
              <a:t>Attention</a:t>
            </a:r>
          </a:p>
          <a:p>
            <a:pPr algn="ctr">
              <a:lnSpc>
                <a:spcPts val="4121"/>
              </a:lnSpc>
              <a:spcBef>
                <a:spcPct val="0"/>
              </a:spcBef>
            </a:pPr>
            <a:r>
              <a:rPr lang="en-US" sz="2943">
                <a:solidFill>
                  <a:srgbClr val="000000"/>
                </a:solidFill>
                <a:latin typeface="Lexend Deca"/>
                <a:ea typeface="Lexend Deca"/>
                <a:cs typeface="Lexend Deca"/>
                <a:sym typeface="Lexend Deca"/>
              </a:rPr>
              <a:t>heads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IN"/>
          </a:p>
        </p:txBody>
      </p:sp>
      <p:sp>
        <p:nvSpPr>
          <p:cNvPr id="3" name="TextBox 3"/>
          <p:cNvSpPr txBox="1"/>
          <p:nvPr/>
        </p:nvSpPr>
        <p:spPr>
          <a:xfrm>
            <a:off x="266692" y="85584"/>
            <a:ext cx="15429069"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Related Works</a:t>
            </a:r>
          </a:p>
        </p:txBody>
      </p:sp>
      <p:sp>
        <p:nvSpPr>
          <p:cNvPr id="4" name="TextBox 4"/>
          <p:cNvSpPr txBox="1"/>
          <p:nvPr/>
        </p:nvSpPr>
        <p:spPr>
          <a:xfrm>
            <a:off x="266692" y="1141264"/>
            <a:ext cx="18021308" cy="679450"/>
          </a:xfrm>
          <a:prstGeom prst="rect">
            <a:avLst/>
          </a:prstGeom>
        </p:spPr>
        <p:txBody>
          <a:bodyPr lIns="0" tIns="0" rIns="0" bIns="0" rtlCol="0" anchor="t">
            <a:spAutoFit/>
          </a:bodyPr>
          <a:lstStyle/>
          <a:p>
            <a:pPr algn="l">
              <a:lnSpc>
                <a:spcPts val="5599"/>
              </a:lnSpc>
            </a:pPr>
            <a:r>
              <a:rPr lang="en-US" sz="3999">
                <a:solidFill>
                  <a:srgbClr val="FFFFFF"/>
                </a:solidFill>
                <a:latin typeface="Lexend Deca"/>
                <a:ea typeface="Lexend Deca"/>
                <a:cs typeface="Lexend Deca"/>
                <a:sym typeface="Lexend Deca"/>
              </a:rPr>
              <a:t>  2. Inference-Time Intervention: Eliciting Truthful Answers from an LM</a:t>
            </a:r>
          </a:p>
        </p:txBody>
      </p:sp>
      <p:sp>
        <p:nvSpPr>
          <p:cNvPr id="5" name="Freeform 5"/>
          <p:cNvSpPr/>
          <p:nvPr/>
        </p:nvSpPr>
        <p:spPr>
          <a:xfrm>
            <a:off x="4367022" y="2141233"/>
            <a:ext cx="7228409" cy="7228409"/>
          </a:xfrm>
          <a:custGeom>
            <a:avLst/>
            <a:gdLst/>
            <a:ahLst/>
            <a:cxnLst/>
            <a:rect l="l" t="t" r="r" b="b"/>
            <a:pathLst>
              <a:path w="7228409" h="7228409">
                <a:moveTo>
                  <a:pt x="0" y="0"/>
                </a:moveTo>
                <a:lnTo>
                  <a:pt x="7228409" y="0"/>
                </a:lnTo>
                <a:lnTo>
                  <a:pt x="7228409" y="7228408"/>
                </a:lnTo>
                <a:lnTo>
                  <a:pt x="0" y="72284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6902654" y="6199112"/>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Freeform 7"/>
          <p:cNvSpPr/>
          <p:nvPr/>
        </p:nvSpPr>
        <p:spPr>
          <a:xfrm>
            <a:off x="5948863" y="3588200"/>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Freeform 8"/>
          <p:cNvSpPr/>
          <p:nvPr/>
        </p:nvSpPr>
        <p:spPr>
          <a:xfrm>
            <a:off x="6802173" y="3588200"/>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6601117" y="4179351"/>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0" name="Freeform 10"/>
          <p:cNvSpPr/>
          <p:nvPr/>
        </p:nvSpPr>
        <p:spPr>
          <a:xfrm>
            <a:off x="6149919" y="4725213"/>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1" name="Freeform 11"/>
          <p:cNvSpPr/>
          <p:nvPr/>
        </p:nvSpPr>
        <p:spPr>
          <a:xfrm>
            <a:off x="7336201" y="5125864"/>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2" name="Freeform 12"/>
          <p:cNvSpPr/>
          <p:nvPr/>
        </p:nvSpPr>
        <p:spPr>
          <a:xfrm>
            <a:off x="7738314" y="4379676"/>
            <a:ext cx="402113" cy="400651"/>
          </a:xfrm>
          <a:custGeom>
            <a:avLst/>
            <a:gdLst/>
            <a:ahLst/>
            <a:cxnLst/>
            <a:rect l="l" t="t" r="r" b="b"/>
            <a:pathLst>
              <a:path w="402113" h="400651">
                <a:moveTo>
                  <a:pt x="0" y="0"/>
                </a:moveTo>
                <a:lnTo>
                  <a:pt x="402113" y="0"/>
                </a:lnTo>
                <a:lnTo>
                  <a:pt x="402113" y="400652"/>
                </a:lnTo>
                <a:lnTo>
                  <a:pt x="0" y="4006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3" name="Freeform 13"/>
          <p:cNvSpPr/>
          <p:nvPr/>
        </p:nvSpPr>
        <p:spPr>
          <a:xfrm>
            <a:off x="8140427" y="5926774"/>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4" name="Freeform 14"/>
          <p:cNvSpPr/>
          <p:nvPr/>
        </p:nvSpPr>
        <p:spPr>
          <a:xfrm>
            <a:off x="8341484" y="5125864"/>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5" name="Freeform 15"/>
          <p:cNvSpPr/>
          <p:nvPr/>
        </p:nvSpPr>
        <p:spPr>
          <a:xfrm>
            <a:off x="7204287" y="2934374"/>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6" name="Freeform 16"/>
          <p:cNvSpPr/>
          <p:nvPr/>
        </p:nvSpPr>
        <p:spPr>
          <a:xfrm>
            <a:off x="7651962" y="3588200"/>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7" name="Freeform 17"/>
          <p:cNvSpPr/>
          <p:nvPr/>
        </p:nvSpPr>
        <p:spPr>
          <a:xfrm>
            <a:off x="8328421" y="3588200"/>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8" name="Freeform 18"/>
          <p:cNvSpPr/>
          <p:nvPr/>
        </p:nvSpPr>
        <p:spPr>
          <a:xfrm>
            <a:off x="8730534" y="4379676"/>
            <a:ext cx="402113" cy="400651"/>
          </a:xfrm>
          <a:custGeom>
            <a:avLst/>
            <a:gdLst/>
            <a:ahLst/>
            <a:cxnLst/>
            <a:rect l="l" t="t" r="r" b="b"/>
            <a:pathLst>
              <a:path w="402113" h="400651">
                <a:moveTo>
                  <a:pt x="0" y="0"/>
                </a:moveTo>
                <a:lnTo>
                  <a:pt x="402113" y="0"/>
                </a:lnTo>
                <a:lnTo>
                  <a:pt x="402113" y="400652"/>
                </a:lnTo>
                <a:lnTo>
                  <a:pt x="0" y="4006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9" name="Freeform 19"/>
          <p:cNvSpPr/>
          <p:nvPr/>
        </p:nvSpPr>
        <p:spPr>
          <a:xfrm>
            <a:off x="9034433" y="5726448"/>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0" name="Freeform 20"/>
          <p:cNvSpPr/>
          <p:nvPr/>
        </p:nvSpPr>
        <p:spPr>
          <a:xfrm>
            <a:off x="9235490" y="4925538"/>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1" name="Freeform 21"/>
          <p:cNvSpPr/>
          <p:nvPr/>
        </p:nvSpPr>
        <p:spPr>
          <a:xfrm>
            <a:off x="9624540" y="4179351"/>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2" name="Freeform 22"/>
          <p:cNvSpPr/>
          <p:nvPr/>
        </p:nvSpPr>
        <p:spPr>
          <a:xfrm>
            <a:off x="9825597" y="6199112"/>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3" name="Freeform 23"/>
          <p:cNvSpPr/>
          <p:nvPr/>
        </p:nvSpPr>
        <p:spPr>
          <a:xfrm>
            <a:off x="10026653" y="5398202"/>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4" name="Freeform 24"/>
          <p:cNvSpPr/>
          <p:nvPr/>
        </p:nvSpPr>
        <p:spPr>
          <a:xfrm>
            <a:off x="10415703" y="4699640"/>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5" name="Freeform 25"/>
          <p:cNvSpPr/>
          <p:nvPr/>
        </p:nvSpPr>
        <p:spPr>
          <a:xfrm>
            <a:off x="12719381" y="6494973"/>
            <a:ext cx="497424" cy="495615"/>
          </a:xfrm>
          <a:custGeom>
            <a:avLst/>
            <a:gdLst/>
            <a:ahLst/>
            <a:cxnLst/>
            <a:rect l="l" t="t" r="r" b="b"/>
            <a:pathLst>
              <a:path w="497424" h="495615">
                <a:moveTo>
                  <a:pt x="0" y="0"/>
                </a:moveTo>
                <a:lnTo>
                  <a:pt x="497424" y="0"/>
                </a:lnTo>
                <a:lnTo>
                  <a:pt x="497424" y="495615"/>
                </a:lnTo>
                <a:lnTo>
                  <a:pt x="0" y="4956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26" name="TextBox 26"/>
          <p:cNvSpPr txBox="1"/>
          <p:nvPr/>
        </p:nvSpPr>
        <p:spPr>
          <a:xfrm>
            <a:off x="13407305" y="6493368"/>
            <a:ext cx="3652679" cy="497220"/>
          </a:xfrm>
          <a:prstGeom prst="rect">
            <a:avLst/>
          </a:prstGeom>
        </p:spPr>
        <p:txBody>
          <a:bodyPr lIns="0" tIns="0" rIns="0" bIns="0" rtlCol="0" anchor="t">
            <a:spAutoFit/>
          </a:bodyPr>
          <a:lstStyle/>
          <a:p>
            <a:pPr algn="l">
              <a:lnSpc>
                <a:spcPts val="4111"/>
              </a:lnSpc>
              <a:spcBef>
                <a:spcPct val="0"/>
              </a:spcBef>
            </a:pPr>
            <a:r>
              <a:rPr lang="en-US" sz="2936">
                <a:solidFill>
                  <a:srgbClr val="FFFFFF"/>
                </a:solidFill>
                <a:latin typeface="Lexend Deca"/>
                <a:ea typeface="Lexend Deca"/>
                <a:cs typeface="Lexend Deca"/>
                <a:sym typeface="Lexend Deca"/>
              </a:rPr>
              <a:t>Truthful point</a:t>
            </a:r>
          </a:p>
        </p:txBody>
      </p:sp>
      <p:sp>
        <p:nvSpPr>
          <p:cNvPr id="27" name="TextBox 27"/>
          <p:cNvSpPr txBox="1"/>
          <p:nvPr/>
        </p:nvSpPr>
        <p:spPr>
          <a:xfrm>
            <a:off x="13407305" y="7213982"/>
            <a:ext cx="3652679" cy="497220"/>
          </a:xfrm>
          <a:prstGeom prst="rect">
            <a:avLst/>
          </a:prstGeom>
        </p:spPr>
        <p:txBody>
          <a:bodyPr lIns="0" tIns="0" rIns="0" bIns="0" rtlCol="0" anchor="t">
            <a:spAutoFit/>
          </a:bodyPr>
          <a:lstStyle/>
          <a:p>
            <a:pPr algn="l">
              <a:lnSpc>
                <a:spcPts val="4111"/>
              </a:lnSpc>
              <a:spcBef>
                <a:spcPct val="0"/>
              </a:spcBef>
            </a:pPr>
            <a:r>
              <a:rPr lang="en-US" sz="2936">
                <a:solidFill>
                  <a:srgbClr val="FFFFFF"/>
                </a:solidFill>
                <a:latin typeface="Lexend Deca"/>
                <a:ea typeface="Lexend Deca"/>
                <a:cs typeface="Lexend Deca"/>
                <a:sym typeface="Lexend Deca"/>
              </a:rPr>
              <a:t>Untruthful point</a:t>
            </a:r>
          </a:p>
        </p:txBody>
      </p:sp>
      <p:sp>
        <p:nvSpPr>
          <p:cNvPr id="28" name="Freeform 28"/>
          <p:cNvSpPr/>
          <p:nvPr/>
        </p:nvSpPr>
        <p:spPr>
          <a:xfrm>
            <a:off x="5199555" y="6008612"/>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29" name="Freeform 29"/>
          <p:cNvSpPr/>
          <p:nvPr/>
        </p:nvSpPr>
        <p:spPr>
          <a:xfrm>
            <a:off x="6052866" y="6008612"/>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30" name="Freeform 30"/>
          <p:cNvSpPr/>
          <p:nvPr/>
        </p:nvSpPr>
        <p:spPr>
          <a:xfrm>
            <a:off x="5851809" y="6599763"/>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31" name="Freeform 31"/>
          <p:cNvSpPr/>
          <p:nvPr/>
        </p:nvSpPr>
        <p:spPr>
          <a:xfrm>
            <a:off x="5400612" y="7145625"/>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32" name="Freeform 32"/>
          <p:cNvSpPr/>
          <p:nvPr/>
        </p:nvSpPr>
        <p:spPr>
          <a:xfrm>
            <a:off x="6586893" y="7546276"/>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33" name="Freeform 33"/>
          <p:cNvSpPr/>
          <p:nvPr/>
        </p:nvSpPr>
        <p:spPr>
          <a:xfrm>
            <a:off x="6989006" y="6800088"/>
            <a:ext cx="402113" cy="400651"/>
          </a:xfrm>
          <a:custGeom>
            <a:avLst/>
            <a:gdLst/>
            <a:ahLst/>
            <a:cxnLst/>
            <a:rect l="l" t="t" r="r" b="b"/>
            <a:pathLst>
              <a:path w="402113" h="400651">
                <a:moveTo>
                  <a:pt x="0" y="0"/>
                </a:moveTo>
                <a:lnTo>
                  <a:pt x="402114" y="0"/>
                </a:lnTo>
                <a:lnTo>
                  <a:pt x="402114" y="400652"/>
                </a:lnTo>
                <a:lnTo>
                  <a:pt x="0" y="4006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34" name="Freeform 34"/>
          <p:cNvSpPr/>
          <p:nvPr/>
        </p:nvSpPr>
        <p:spPr>
          <a:xfrm>
            <a:off x="7391120" y="8347186"/>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35" name="Freeform 35"/>
          <p:cNvSpPr/>
          <p:nvPr/>
        </p:nvSpPr>
        <p:spPr>
          <a:xfrm>
            <a:off x="7592176" y="7546276"/>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36" name="Freeform 36"/>
          <p:cNvSpPr/>
          <p:nvPr/>
        </p:nvSpPr>
        <p:spPr>
          <a:xfrm>
            <a:off x="6454979" y="5354786"/>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37" name="Freeform 37"/>
          <p:cNvSpPr/>
          <p:nvPr/>
        </p:nvSpPr>
        <p:spPr>
          <a:xfrm>
            <a:off x="7579113" y="6008612"/>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38" name="Freeform 38"/>
          <p:cNvSpPr/>
          <p:nvPr/>
        </p:nvSpPr>
        <p:spPr>
          <a:xfrm>
            <a:off x="7981226" y="6800088"/>
            <a:ext cx="402113" cy="400651"/>
          </a:xfrm>
          <a:custGeom>
            <a:avLst/>
            <a:gdLst/>
            <a:ahLst/>
            <a:cxnLst/>
            <a:rect l="l" t="t" r="r" b="b"/>
            <a:pathLst>
              <a:path w="402113" h="400651">
                <a:moveTo>
                  <a:pt x="0" y="0"/>
                </a:moveTo>
                <a:lnTo>
                  <a:pt x="402114" y="0"/>
                </a:lnTo>
                <a:lnTo>
                  <a:pt x="402114" y="400652"/>
                </a:lnTo>
                <a:lnTo>
                  <a:pt x="0" y="4006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39" name="Freeform 39"/>
          <p:cNvSpPr/>
          <p:nvPr/>
        </p:nvSpPr>
        <p:spPr>
          <a:xfrm>
            <a:off x="8285126" y="8146860"/>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40" name="Freeform 40"/>
          <p:cNvSpPr/>
          <p:nvPr/>
        </p:nvSpPr>
        <p:spPr>
          <a:xfrm>
            <a:off x="8486183" y="7345950"/>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41" name="Freeform 41"/>
          <p:cNvSpPr/>
          <p:nvPr/>
        </p:nvSpPr>
        <p:spPr>
          <a:xfrm>
            <a:off x="8875233" y="6599763"/>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42" name="Freeform 42"/>
          <p:cNvSpPr/>
          <p:nvPr/>
        </p:nvSpPr>
        <p:spPr>
          <a:xfrm>
            <a:off x="9076289" y="8667149"/>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43" name="Freeform 43"/>
          <p:cNvSpPr/>
          <p:nvPr/>
        </p:nvSpPr>
        <p:spPr>
          <a:xfrm>
            <a:off x="9277346" y="7866239"/>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44" name="Freeform 44"/>
          <p:cNvSpPr/>
          <p:nvPr/>
        </p:nvSpPr>
        <p:spPr>
          <a:xfrm>
            <a:off x="9666396" y="7120052"/>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45" name="TextBox 45"/>
          <p:cNvSpPr txBox="1"/>
          <p:nvPr/>
        </p:nvSpPr>
        <p:spPr>
          <a:xfrm>
            <a:off x="2746309" y="9455366"/>
            <a:ext cx="11881860" cy="672760"/>
          </a:xfrm>
          <a:prstGeom prst="rect">
            <a:avLst/>
          </a:prstGeom>
        </p:spPr>
        <p:txBody>
          <a:bodyPr lIns="0" tIns="0" rIns="0" bIns="0" rtlCol="0" anchor="t">
            <a:spAutoFit/>
          </a:bodyPr>
          <a:lstStyle/>
          <a:p>
            <a:pPr algn="l">
              <a:lnSpc>
                <a:spcPts val="2755"/>
              </a:lnSpc>
              <a:spcBef>
                <a:spcPct val="0"/>
              </a:spcBef>
            </a:pPr>
            <a:r>
              <a:rPr lang="en-US" sz="1968">
                <a:solidFill>
                  <a:srgbClr val="FFFFFF"/>
                </a:solidFill>
                <a:latin typeface="Canva Sans"/>
                <a:ea typeface="Canva Sans"/>
                <a:cs typeface="Canva Sans"/>
                <a:sym typeface="Canva Sans"/>
              </a:rPr>
              <a:t>Li, Kenneth, et al. "Inference-time intervention: Eliciting truthful answers from a language model." Advances in Neural Information Processing Systems 36 (2024).</a:t>
            </a:r>
          </a:p>
        </p:txBody>
      </p:sp>
      <p:sp>
        <p:nvSpPr>
          <p:cNvPr id="46" name="Freeform 6">
            <a:extLst>
              <a:ext uri="{FF2B5EF4-FFF2-40B4-BE49-F238E27FC236}">
                <a16:creationId xmlns:a16="http://schemas.microsoft.com/office/drawing/2014/main" id="{D6DC7A2B-727F-839D-7340-13DCC378AC52}"/>
              </a:ext>
            </a:extLst>
          </p:cNvPr>
          <p:cNvSpPr/>
          <p:nvPr/>
        </p:nvSpPr>
        <p:spPr>
          <a:xfrm>
            <a:off x="12719381" y="7215587"/>
            <a:ext cx="497424" cy="495615"/>
          </a:xfrm>
          <a:custGeom>
            <a:avLst/>
            <a:gdLst/>
            <a:ahLst/>
            <a:cxnLst/>
            <a:rect l="l" t="t" r="r" b="b"/>
            <a:pathLst>
              <a:path w="497424" h="495615">
                <a:moveTo>
                  <a:pt x="0" y="0"/>
                </a:moveTo>
                <a:lnTo>
                  <a:pt x="497424" y="0"/>
                </a:lnTo>
                <a:lnTo>
                  <a:pt x="497424" y="495616"/>
                </a:lnTo>
                <a:lnTo>
                  <a:pt x="0" y="4956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IN"/>
          </a:p>
        </p:txBody>
      </p:sp>
      <p:sp>
        <p:nvSpPr>
          <p:cNvPr id="3" name="TextBox 3"/>
          <p:cNvSpPr txBox="1"/>
          <p:nvPr/>
        </p:nvSpPr>
        <p:spPr>
          <a:xfrm>
            <a:off x="266692" y="85584"/>
            <a:ext cx="15429069"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Related Works</a:t>
            </a:r>
          </a:p>
        </p:txBody>
      </p:sp>
      <p:sp>
        <p:nvSpPr>
          <p:cNvPr id="4" name="TextBox 4"/>
          <p:cNvSpPr txBox="1"/>
          <p:nvPr/>
        </p:nvSpPr>
        <p:spPr>
          <a:xfrm>
            <a:off x="266692" y="1141264"/>
            <a:ext cx="18021308" cy="679450"/>
          </a:xfrm>
          <a:prstGeom prst="rect">
            <a:avLst/>
          </a:prstGeom>
        </p:spPr>
        <p:txBody>
          <a:bodyPr lIns="0" tIns="0" rIns="0" bIns="0" rtlCol="0" anchor="t">
            <a:spAutoFit/>
          </a:bodyPr>
          <a:lstStyle/>
          <a:p>
            <a:pPr algn="l">
              <a:lnSpc>
                <a:spcPts val="5599"/>
              </a:lnSpc>
            </a:pPr>
            <a:r>
              <a:rPr lang="en-US" sz="3999">
                <a:solidFill>
                  <a:srgbClr val="FFFFFF"/>
                </a:solidFill>
                <a:latin typeface="Lexend Deca"/>
                <a:ea typeface="Lexend Deca"/>
                <a:cs typeface="Lexend Deca"/>
                <a:sym typeface="Lexend Deca"/>
              </a:rPr>
              <a:t>  3. Inference-Time Intervention: Eliciting Truthful Answers from an LM</a:t>
            </a:r>
          </a:p>
        </p:txBody>
      </p:sp>
      <p:sp>
        <p:nvSpPr>
          <p:cNvPr id="5" name="Freeform 5"/>
          <p:cNvSpPr/>
          <p:nvPr/>
        </p:nvSpPr>
        <p:spPr>
          <a:xfrm>
            <a:off x="12719381" y="6494973"/>
            <a:ext cx="497424" cy="495615"/>
          </a:xfrm>
          <a:custGeom>
            <a:avLst/>
            <a:gdLst/>
            <a:ahLst/>
            <a:cxnLst/>
            <a:rect l="l" t="t" r="r" b="b"/>
            <a:pathLst>
              <a:path w="497424" h="495615">
                <a:moveTo>
                  <a:pt x="0" y="0"/>
                </a:moveTo>
                <a:lnTo>
                  <a:pt x="497424" y="0"/>
                </a:lnTo>
                <a:lnTo>
                  <a:pt x="497424" y="495615"/>
                </a:lnTo>
                <a:lnTo>
                  <a:pt x="0" y="4956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13407305" y="6493368"/>
            <a:ext cx="3652679" cy="497220"/>
          </a:xfrm>
          <a:prstGeom prst="rect">
            <a:avLst/>
          </a:prstGeom>
        </p:spPr>
        <p:txBody>
          <a:bodyPr lIns="0" tIns="0" rIns="0" bIns="0" rtlCol="0" anchor="t">
            <a:spAutoFit/>
          </a:bodyPr>
          <a:lstStyle/>
          <a:p>
            <a:pPr algn="l">
              <a:lnSpc>
                <a:spcPts val="4111"/>
              </a:lnSpc>
              <a:spcBef>
                <a:spcPct val="0"/>
              </a:spcBef>
            </a:pPr>
            <a:r>
              <a:rPr lang="en-US" sz="2936">
                <a:solidFill>
                  <a:srgbClr val="FFFFFF"/>
                </a:solidFill>
                <a:latin typeface="Lexend Deca"/>
                <a:ea typeface="Lexend Deca"/>
                <a:cs typeface="Lexend Deca"/>
                <a:sym typeface="Lexend Deca"/>
              </a:rPr>
              <a:t>Truthful point</a:t>
            </a:r>
          </a:p>
        </p:txBody>
      </p:sp>
      <p:sp>
        <p:nvSpPr>
          <p:cNvPr id="7" name="Freeform 7"/>
          <p:cNvSpPr/>
          <p:nvPr/>
        </p:nvSpPr>
        <p:spPr>
          <a:xfrm>
            <a:off x="12719381" y="7215587"/>
            <a:ext cx="497424" cy="495615"/>
          </a:xfrm>
          <a:custGeom>
            <a:avLst/>
            <a:gdLst/>
            <a:ahLst/>
            <a:cxnLst/>
            <a:rect l="l" t="t" r="r" b="b"/>
            <a:pathLst>
              <a:path w="497424" h="495615">
                <a:moveTo>
                  <a:pt x="0" y="0"/>
                </a:moveTo>
                <a:lnTo>
                  <a:pt x="497424" y="0"/>
                </a:lnTo>
                <a:lnTo>
                  <a:pt x="497424" y="495616"/>
                </a:lnTo>
                <a:lnTo>
                  <a:pt x="0" y="4956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TextBox 8"/>
          <p:cNvSpPr txBox="1"/>
          <p:nvPr/>
        </p:nvSpPr>
        <p:spPr>
          <a:xfrm>
            <a:off x="13407305" y="7213982"/>
            <a:ext cx="3652679" cy="497220"/>
          </a:xfrm>
          <a:prstGeom prst="rect">
            <a:avLst/>
          </a:prstGeom>
        </p:spPr>
        <p:txBody>
          <a:bodyPr lIns="0" tIns="0" rIns="0" bIns="0" rtlCol="0" anchor="t">
            <a:spAutoFit/>
          </a:bodyPr>
          <a:lstStyle/>
          <a:p>
            <a:pPr algn="l">
              <a:lnSpc>
                <a:spcPts val="4111"/>
              </a:lnSpc>
              <a:spcBef>
                <a:spcPct val="0"/>
              </a:spcBef>
            </a:pPr>
            <a:r>
              <a:rPr lang="en-US" sz="2936">
                <a:solidFill>
                  <a:srgbClr val="FFFFFF"/>
                </a:solidFill>
                <a:latin typeface="Lexend Deca"/>
                <a:ea typeface="Lexend Deca"/>
                <a:cs typeface="Lexend Deca"/>
                <a:sym typeface="Lexend Deca"/>
              </a:rPr>
              <a:t>Untruthful point</a:t>
            </a:r>
          </a:p>
        </p:txBody>
      </p:sp>
      <p:sp>
        <p:nvSpPr>
          <p:cNvPr id="9" name="TextBox 9"/>
          <p:cNvSpPr txBox="1"/>
          <p:nvPr/>
        </p:nvSpPr>
        <p:spPr>
          <a:xfrm>
            <a:off x="13407305" y="4073802"/>
            <a:ext cx="4128929" cy="554598"/>
          </a:xfrm>
          <a:prstGeom prst="rect">
            <a:avLst/>
          </a:prstGeom>
        </p:spPr>
        <p:txBody>
          <a:bodyPr lIns="0" tIns="0" rIns="0" bIns="0" rtlCol="0" anchor="t">
            <a:spAutoFit/>
          </a:bodyPr>
          <a:lstStyle/>
          <a:p>
            <a:pPr algn="l">
              <a:lnSpc>
                <a:spcPts val="4647"/>
              </a:lnSpc>
              <a:spcBef>
                <a:spcPct val="0"/>
              </a:spcBef>
            </a:pPr>
            <a:r>
              <a:rPr lang="en-US" sz="3319">
                <a:solidFill>
                  <a:srgbClr val="FFFFFF"/>
                </a:solidFill>
                <a:latin typeface="Lexend Deca"/>
                <a:ea typeface="Lexend Deca"/>
                <a:cs typeface="Lexend Deca"/>
                <a:sym typeface="Lexend Deca"/>
              </a:rPr>
              <a:t>Truthful direction</a:t>
            </a:r>
          </a:p>
        </p:txBody>
      </p:sp>
      <p:sp>
        <p:nvSpPr>
          <p:cNvPr id="10" name="TextBox 10"/>
          <p:cNvSpPr txBox="1"/>
          <p:nvPr/>
        </p:nvSpPr>
        <p:spPr>
          <a:xfrm>
            <a:off x="12669905" y="3775615"/>
            <a:ext cx="546900" cy="1004712"/>
          </a:xfrm>
          <a:prstGeom prst="rect">
            <a:avLst/>
          </a:prstGeom>
        </p:spPr>
        <p:txBody>
          <a:bodyPr lIns="0" tIns="0" rIns="0" bIns="0" rtlCol="0" anchor="t">
            <a:spAutoFit/>
          </a:bodyPr>
          <a:lstStyle/>
          <a:p>
            <a:pPr algn="l">
              <a:lnSpc>
                <a:spcPts val="8147"/>
              </a:lnSpc>
              <a:spcBef>
                <a:spcPct val="0"/>
              </a:spcBef>
            </a:pPr>
            <a:r>
              <a:rPr lang="en-US" sz="5819">
                <a:solidFill>
                  <a:srgbClr val="FFD230"/>
                </a:solidFill>
                <a:latin typeface="Segoe Script Bold"/>
                <a:ea typeface="Segoe Script Bold"/>
                <a:cs typeface="Segoe Script Bold"/>
                <a:sym typeface="Segoe Script Bold"/>
              </a:rPr>
              <a:t>v</a:t>
            </a:r>
          </a:p>
        </p:txBody>
      </p:sp>
      <p:sp>
        <p:nvSpPr>
          <p:cNvPr id="11" name="Freeform 11"/>
          <p:cNvSpPr/>
          <p:nvPr/>
        </p:nvSpPr>
        <p:spPr>
          <a:xfrm>
            <a:off x="4367022" y="2141233"/>
            <a:ext cx="7228409" cy="7228409"/>
          </a:xfrm>
          <a:custGeom>
            <a:avLst/>
            <a:gdLst/>
            <a:ahLst/>
            <a:cxnLst/>
            <a:rect l="l" t="t" r="r" b="b"/>
            <a:pathLst>
              <a:path w="7228409" h="7228409">
                <a:moveTo>
                  <a:pt x="0" y="0"/>
                </a:moveTo>
                <a:lnTo>
                  <a:pt x="7228409" y="0"/>
                </a:lnTo>
                <a:lnTo>
                  <a:pt x="7228409" y="7228408"/>
                </a:lnTo>
                <a:lnTo>
                  <a:pt x="0" y="722840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2" name="Freeform 12"/>
          <p:cNvSpPr/>
          <p:nvPr/>
        </p:nvSpPr>
        <p:spPr>
          <a:xfrm>
            <a:off x="6902654" y="6199112"/>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3" name="Freeform 13"/>
          <p:cNvSpPr/>
          <p:nvPr/>
        </p:nvSpPr>
        <p:spPr>
          <a:xfrm>
            <a:off x="5948863" y="3588200"/>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4" name="Freeform 14"/>
          <p:cNvSpPr/>
          <p:nvPr/>
        </p:nvSpPr>
        <p:spPr>
          <a:xfrm>
            <a:off x="6802173" y="3588200"/>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5" name="Freeform 15"/>
          <p:cNvSpPr/>
          <p:nvPr/>
        </p:nvSpPr>
        <p:spPr>
          <a:xfrm>
            <a:off x="6601117" y="4179351"/>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6" name="Freeform 16"/>
          <p:cNvSpPr/>
          <p:nvPr/>
        </p:nvSpPr>
        <p:spPr>
          <a:xfrm>
            <a:off x="6149919" y="4725213"/>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7" name="Freeform 17"/>
          <p:cNvSpPr/>
          <p:nvPr/>
        </p:nvSpPr>
        <p:spPr>
          <a:xfrm>
            <a:off x="7336201" y="5125864"/>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8" name="Freeform 18"/>
          <p:cNvSpPr/>
          <p:nvPr/>
        </p:nvSpPr>
        <p:spPr>
          <a:xfrm>
            <a:off x="7738314" y="4379676"/>
            <a:ext cx="402113" cy="400651"/>
          </a:xfrm>
          <a:custGeom>
            <a:avLst/>
            <a:gdLst/>
            <a:ahLst/>
            <a:cxnLst/>
            <a:rect l="l" t="t" r="r" b="b"/>
            <a:pathLst>
              <a:path w="402113" h="400651">
                <a:moveTo>
                  <a:pt x="0" y="0"/>
                </a:moveTo>
                <a:lnTo>
                  <a:pt x="402113" y="0"/>
                </a:lnTo>
                <a:lnTo>
                  <a:pt x="402113" y="400652"/>
                </a:lnTo>
                <a:lnTo>
                  <a:pt x="0" y="4006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9" name="Freeform 19"/>
          <p:cNvSpPr/>
          <p:nvPr/>
        </p:nvSpPr>
        <p:spPr>
          <a:xfrm>
            <a:off x="8140427" y="5926774"/>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0" name="Freeform 20"/>
          <p:cNvSpPr/>
          <p:nvPr/>
        </p:nvSpPr>
        <p:spPr>
          <a:xfrm>
            <a:off x="8341484" y="5125864"/>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1" name="Freeform 21"/>
          <p:cNvSpPr/>
          <p:nvPr/>
        </p:nvSpPr>
        <p:spPr>
          <a:xfrm>
            <a:off x="7204287" y="2934374"/>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2" name="Freeform 22"/>
          <p:cNvSpPr/>
          <p:nvPr/>
        </p:nvSpPr>
        <p:spPr>
          <a:xfrm>
            <a:off x="7651962" y="3588200"/>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3" name="Freeform 23"/>
          <p:cNvSpPr/>
          <p:nvPr/>
        </p:nvSpPr>
        <p:spPr>
          <a:xfrm>
            <a:off x="8328421" y="3588200"/>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4" name="Freeform 24"/>
          <p:cNvSpPr/>
          <p:nvPr/>
        </p:nvSpPr>
        <p:spPr>
          <a:xfrm>
            <a:off x="8730534" y="4379676"/>
            <a:ext cx="402113" cy="400651"/>
          </a:xfrm>
          <a:custGeom>
            <a:avLst/>
            <a:gdLst/>
            <a:ahLst/>
            <a:cxnLst/>
            <a:rect l="l" t="t" r="r" b="b"/>
            <a:pathLst>
              <a:path w="402113" h="400651">
                <a:moveTo>
                  <a:pt x="0" y="0"/>
                </a:moveTo>
                <a:lnTo>
                  <a:pt x="402113" y="0"/>
                </a:lnTo>
                <a:lnTo>
                  <a:pt x="402113" y="400652"/>
                </a:lnTo>
                <a:lnTo>
                  <a:pt x="0" y="4006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5" name="Freeform 25"/>
          <p:cNvSpPr/>
          <p:nvPr/>
        </p:nvSpPr>
        <p:spPr>
          <a:xfrm>
            <a:off x="9034433" y="5726448"/>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6" name="Freeform 26"/>
          <p:cNvSpPr/>
          <p:nvPr/>
        </p:nvSpPr>
        <p:spPr>
          <a:xfrm>
            <a:off x="9235490" y="4925538"/>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7" name="Freeform 27"/>
          <p:cNvSpPr/>
          <p:nvPr/>
        </p:nvSpPr>
        <p:spPr>
          <a:xfrm>
            <a:off x="9624540" y="4179351"/>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8" name="Freeform 28"/>
          <p:cNvSpPr/>
          <p:nvPr/>
        </p:nvSpPr>
        <p:spPr>
          <a:xfrm>
            <a:off x="9825597" y="6199112"/>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9" name="Freeform 29"/>
          <p:cNvSpPr/>
          <p:nvPr/>
        </p:nvSpPr>
        <p:spPr>
          <a:xfrm>
            <a:off x="10026653" y="5398202"/>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30" name="Freeform 30"/>
          <p:cNvSpPr/>
          <p:nvPr/>
        </p:nvSpPr>
        <p:spPr>
          <a:xfrm>
            <a:off x="10415703" y="4699640"/>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31" name="Freeform 31"/>
          <p:cNvSpPr/>
          <p:nvPr/>
        </p:nvSpPr>
        <p:spPr>
          <a:xfrm>
            <a:off x="5199555" y="6008612"/>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2" name="Freeform 32"/>
          <p:cNvSpPr/>
          <p:nvPr/>
        </p:nvSpPr>
        <p:spPr>
          <a:xfrm>
            <a:off x="6052866" y="6008612"/>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3" name="Freeform 33"/>
          <p:cNvSpPr/>
          <p:nvPr/>
        </p:nvSpPr>
        <p:spPr>
          <a:xfrm>
            <a:off x="5851809" y="6599763"/>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4" name="Freeform 34"/>
          <p:cNvSpPr/>
          <p:nvPr/>
        </p:nvSpPr>
        <p:spPr>
          <a:xfrm>
            <a:off x="5400612" y="7145625"/>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5" name="Freeform 35"/>
          <p:cNvSpPr/>
          <p:nvPr/>
        </p:nvSpPr>
        <p:spPr>
          <a:xfrm>
            <a:off x="6586893" y="7546276"/>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6" name="Freeform 36"/>
          <p:cNvSpPr/>
          <p:nvPr/>
        </p:nvSpPr>
        <p:spPr>
          <a:xfrm>
            <a:off x="6989006" y="6800088"/>
            <a:ext cx="402113" cy="400651"/>
          </a:xfrm>
          <a:custGeom>
            <a:avLst/>
            <a:gdLst/>
            <a:ahLst/>
            <a:cxnLst/>
            <a:rect l="l" t="t" r="r" b="b"/>
            <a:pathLst>
              <a:path w="402113" h="400651">
                <a:moveTo>
                  <a:pt x="0" y="0"/>
                </a:moveTo>
                <a:lnTo>
                  <a:pt x="402114" y="0"/>
                </a:lnTo>
                <a:lnTo>
                  <a:pt x="402114" y="400652"/>
                </a:lnTo>
                <a:lnTo>
                  <a:pt x="0" y="400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7" name="Freeform 37"/>
          <p:cNvSpPr/>
          <p:nvPr/>
        </p:nvSpPr>
        <p:spPr>
          <a:xfrm>
            <a:off x="7391120" y="8347186"/>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8" name="Freeform 38"/>
          <p:cNvSpPr/>
          <p:nvPr/>
        </p:nvSpPr>
        <p:spPr>
          <a:xfrm>
            <a:off x="7592176" y="7546276"/>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9" name="Freeform 39"/>
          <p:cNvSpPr/>
          <p:nvPr/>
        </p:nvSpPr>
        <p:spPr>
          <a:xfrm>
            <a:off x="6454979" y="5354786"/>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0" name="Freeform 40"/>
          <p:cNvSpPr/>
          <p:nvPr/>
        </p:nvSpPr>
        <p:spPr>
          <a:xfrm>
            <a:off x="7579113" y="6008612"/>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1" name="Freeform 41"/>
          <p:cNvSpPr/>
          <p:nvPr/>
        </p:nvSpPr>
        <p:spPr>
          <a:xfrm>
            <a:off x="7981226" y="6800088"/>
            <a:ext cx="402113" cy="400651"/>
          </a:xfrm>
          <a:custGeom>
            <a:avLst/>
            <a:gdLst/>
            <a:ahLst/>
            <a:cxnLst/>
            <a:rect l="l" t="t" r="r" b="b"/>
            <a:pathLst>
              <a:path w="402113" h="400651">
                <a:moveTo>
                  <a:pt x="0" y="0"/>
                </a:moveTo>
                <a:lnTo>
                  <a:pt x="402114" y="0"/>
                </a:lnTo>
                <a:lnTo>
                  <a:pt x="402114" y="400652"/>
                </a:lnTo>
                <a:lnTo>
                  <a:pt x="0" y="400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2" name="Freeform 42"/>
          <p:cNvSpPr/>
          <p:nvPr/>
        </p:nvSpPr>
        <p:spPr>
          <a:xfrm>
            <a:off x="8285126" y="8146860"/>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3" name="Freeform 43"/>
          <p:cNvSpPr/>
          <p:nvPr/>
        </p:nvSpPr>
        <p:spPr>
          <a:xfrm>
            <a:off x="8486183" y="7345950"/>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4" name="Freeform 44"/>
          <p:cNvSpPr/>
          <p:nvPr/>
        </p:nvSpPr>
        <p:spPr>
          <a:xfrm>
            <a:off x="8875233" y="6599763"/>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5" name="Freeform 45"/>
          <p:cNvSpPr/>
          <p:nvPr/>
        </p:nvSpPr>
        <p:spPr>
          <a:xfrm>
            <a:off x="9076289" y="8667149"/>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6" name="Freeform 46"/>
          <p:cNvSpPr/>
          <p:nvPr/>
        </p:nvSpPr>
        <p:spPr>
          <a:xfrm>
            <a:off x="9277346" y="7866239"/>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7" name="Freeform 47"/>
          <p:cNvSpPr/>
          <p:nvPr/>
        </p:nvSpPr>
        <p:spPr>
          <a:xfrm>
            <a:off x="9666396" y="7120052"/>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8" name="AutoShape 48"/>
          <p:cNvSpPr/>
          <p:nvPr/>
        </p:nvSpPr>
        <p:spPr>
          <a:xfrm>
            <a:off x="4710858" y="4170605"/>
            <a:ext cx="6686435" cy="3777403"/>
          </a:xfrm>
          <a:prstGeom prst="line">
            <a:avLst/>
          </a:prstGeom>
          <a:ln w="142875" cap="flat">
            <a:solidFill>
              <a:srgbClr val="FFDE59"/>
            </a:solidFill>
            <a:prstDash val="sysDash"/>
            <a:headEnd type="none" w="sm" len="sm"/>
            <a:tailEnd type="none" w="sm" len="sm"/>
          </a:ln>
        </p:spPr>
        <p:txBody>
          <a:bodyPr/>
          <a:lstStyle/>
          <a:p>
            <a:endParaRPr lang="en-IN"/>
          </a:p>
        </p:txBody>
      </p:sp>
      <p:sp>
        <p:nvSpPr>
          <p:cNvPr id="49" name="AutoShape 49"/>
          <p:cNvSpPr/>
          <p:nvPr/>
        </p:nvSpPr>
        <p:spPr>
          <a:xfrm flipH="1">
            <a:off x="7498618" y="5377395"/>
            <a:ext cx="920986" cy="1663085"/>
          </a:xfrm>
          <a:prstGeom prst="line">
            <a:avLst/>
          </a:prstGeom>
          <a:ln w="238125" cap="flat">
            <a:solidFill>
              <a:srgbClr val="FFD230"/>
            </a:solidFill>
            <a:prstDash val="solid"/>
            <a:headEnd type="none" w="sm" len="sm"/>
            <a:tailEnd type="triangle" w="lg" len="med"/>
          </a:ln>
        </p:spPr>
        <p:txBody>
          <a:bodyPr/>
          <a:lstStyle/>
          <a:p>
            <a:endParaRPr lang="en-IN"/>
          </a:p>
        </p:txBody>
      </p:sp>
      <p:sp>
        <p:nvSpPr>
          <p:cNvPr id="50" name="TextBox 50"/>
          <p:cNvSpPr txBox="1"/>
          <p:nvPr/>
        </p:nvSpPr>
        <p:spPr>
          <a:xfrm>
            <a:off x="2746309" y="9455366"/>
            <a:ext cx="11881860" cy="672760"/>
          </a:xfrm>
          <a:prstGeom prst="rect">
            <a:avLst/>
          </a:prstGeom>
        </p:spPr>
        <p:txBody>
          <a:bodyPr lIns="0" tIns="0" rIns="0" bIns="0" rtlCol="0" anchor="t">
            <a:spAutoFit/>
          </a:bodyPr>
          <a:lstStyle/>
          <a:p>
            <a:pPr algn="l">
              <a:lnSpc>
                <a:spcPts val="2755"/>
              </a:lnSpc>
              <a:spcBef>
                <a:spcPct val="0"/>
              </a:spcBef>
            </a:pPr>
            <a:r>
              <a:rPr lang="en-US" sz="1968">
                <a:solidFill>
                  <a:srgbClr val="FFFFFF"/>
                </a:solidFill>
                <a:latin typeface="Canva Sans"/>
                <a:ea typeface="Canva Sans"/>
                <a:cs typeface="Canva Sans"/>
                <a:sym typeface="Canva Sans"/>
              </a:rPr>
              <a:t>Li, Kenneth, et al. "Inference-time intervention: Eliciting truthful answers from a language model." Advances in Neural Information Processing Systems 36 (2024).</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IN"/>
          </a:p>
        </p:txBody>
      </p:sp>
      <p:sp>
        <p:nvSpPr>
          <p:cNvPr id="3" name="TextBox 3"/>
          <p:cNvSpPr txBox="1"/>
          <p:nvPr/>
        </p:nvSpPr>
        <p:spPr>
          <a:xfrm>
            <a:off x="266692" y="85584"/>
            <a:ext cx="15429069"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Related Works</a:t>
            </a:r>
          </a:p>
        </p:txBody>
      </p:sp>
      <p:sp>
        <p:nvSpPr>
          <p:cNvPr id="4" name="Freeform 4"/>
          <p:cNvSpPr/>
          <p:nvPr/>
        </p:nvSpPr>
        <p:spPr>
          <a:xfrm>
            <a:off x="12719381" y="6494973"/>
            <a:ext cx="497424" cy="495615"/>
          </a:xfrm>
          <a:custGeom>
            <a:avLst/>
            <a:gdLst/>
            <a:ahLst/>
            <a:cxnLst/>
            <a:rect l="l" t="t" r="r" b="b"/>
            <a:pathLst>
              <a:path w="497424" h="495615">
                <a:moveTo>
                  <a:pt x="0" y="0"/>
                </a:moveTo>
                <a:lnTo>
                  <a:pt x="497424" y="0"/>
                </a:lnTo>
                <a:lnTo>
                  <a:pt x="497424" y="495615"/>
                </a:lnTo>
                <a:lnTo>
                  <a:pt x="0" y="4956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TextBox 5"/>
          <p:cNvSpPr txBox="1"/>
          <p:nvPr/>
        </p:nvSpPr>
        <p:spPr>
          <a:xfrm>
            <a:off x="13407305" y="6493368"/>
            <a:ext cx="3652679" cy="497220"/>
          </a:xfrm>
          <a:prstGeom prst="rect">
            <a:avLst/>
          </a:prstGeom>
        </p:spPr>
        <p:txBody>
          <a:bodyPr lIns="0" tIns="0" rIns="0" bIns="0" rtlCol="0" anchor="t">
            <a:spAutoFit/>
          </a:bodyPr>
          <a:lstStyle/>
          <a:p>
            <a:pPr algn="l">
              <a:lnSpc>
                <a:spcPts val="4111"/>
              </a:lnSpc>
              <a:spcBef>
                <a:spcPct val="0"/>
              </a:spcBef>
            </a:pPr>
            <a:r>
              <a:rPr lang="en-US" sz="2936">
                <a:solidFill>
                  <a:srgbClr val="FFFFFF"/>
                </a:solidFill>
                <a:latin typeface="Lexend Deca"/>
                <a:ea typeface="Lexend Deca"/>
                <a:cs typeface="Lexend Deca"/>
                <a:sym typeface="Lexend Deca"/>
              </a:rPr>
              <a:t>Truthful point</a:t>
            </a:r>
          </a:p>
        </p:txBody>
      </p:sp>
      <p:sp>
        <p:nvSpPr>
          <p:cNvPr id="6" name="Freeform 6"/>
          <p:cNvSpPr/>
          <p:nvPr/>
        </p:nvSpPr>
        <p:spPr>
          <a:xfrm>
            <a:off x="12719381" y="7215587"/>
            <a:ext cx="497424" cy="495615"/>
          </a:xfrm>
          <a:custGeom>
            <a:avLst/>
            <a:gdLst/>
            <a:ahLst/>
            <a:cxnLst/>
            <a:rect l="l" t="t" r="r" b="b"/>
            <a:pathLst>
              <a:path w="497424" h="495615">
                <a:moveTo>
                  <a:pt x="0" y="0"/>
                </a:moveTo>
                <a:lnTo>
                  <a:pt x="497424" y="0"/>
                </a:lnTo>
                <a:lnTo>
                  <a:pt x="497424" y="495616"/>
                </a:lnTo>
                <a:lnTo>
                  <a:pt x="0" y="4956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TextBox 7"/>
          <p:cNvSpPr txBox="1"/>
          <p:nvPr/>
        </p:nvSpPr>
        <p:spPr>
          <a:xfrm>
            <a:off x="13407305" y="7213982"/>
            <a:ext cx="3652679" cy="497220"/>
          </a:xfrm>
          <a:prstGeom prst="rect">
            <a:avLst/>
          </a:prstGeom>
        </p:spPr>
        <p:txBody>
          <a:bodyPr lIns="0" tIns="0" rIns="0" bIns="0" rtlCol="0" anchor="t">
            <a:spAutoFit/>
          </a:bodyPr>
          <a:lstStyle/>
          <a:p>
            <a:pPr algn="l">
              <a:lnSpc>
                <a:spcPts val="4111"/>
              </a:lnSpc>
              <a:spcBef>
                <a:spcPct val="0"/>
              </a:spcBef>
            </a:pPr>
            <a:r>
              <a:rPr lang="en-US" sz="2936">
                <a:solidFill>
                  <a:srgbClr val="FFFFFF"/>
                </a:solidFill>
                <a:latin typeface="Lexend Deca"/>
                <a:ea typeface="Lexend Deca"/>
                <a:cs typeface="Lexend Deca"/>
                <a:sym typeface="Lexend Deca"/>
              </a:rPr>
              <a:t>Untruthful point</a:t>
            </a:r>
          </a:p>
        </p:txBody>
      </p:sp>
      <p:sp>
        <p:nvSpPr>
          <p:cNvPr id="8" name="TextBox 8"/>
          <p:cNvSpPr txBox="1"/>
          <p:nvPr/>
        </p:nvSpPr>
        <p:spPr>
          <a:xfrm>
            <a:off x="13407305" y="4073802"/>
            <a:ext cx="4128929" cy="554598"/>
          </a:xfrm>
          <a:prstGeom prst="rect">
            <a:avLst/>
          </a:prstGeom>
        </p:spPr>
        <p:txBody>
          <a:bodyPr lIns="0" tIns="0" rIns="0" bIns="0" rtlCol="0" anchor="t">
            <a:spAutoFit/>
          </a:bodyPr>
          <a:lstStyle/>
          <a:p>
            <a:pPr algn="l">
              <a:lnSpc>
                <a:spcPts val="4647"/>
              </a:lnSpc>
              <a:spcBef>
                <a:spcPct val="0"/>
              </a:spcBef>
            </a:pPr>
            <a:r>
              <a:rPr lang="en-US" sz="3319">
                <a:solidFill>
                  <a:srgbClr val="FFFFFF"/>
                </a:solidFill>
                <a:latin typeface="Lexend Deca"/>
                <a:ea typeface="Lexend Deca"/>
                <a:cs typeface="Lexend Deca"/>
                <a:sym typeface="Lexend Deca"/>
              </a:rPr>
              <a:t>Truthful direction</a:t>
            </a:r>
          </a:p>
        </p:txBody>
      </p:sp>
      <p:sp>
        <p:nvSpPr>
          <p:cNvPr id="9" name="TextBox 9"/>
          <p:cNvSpPr txBox="1"/>
          <p:nvPr/>
        </p:nvSpPr>
        <p:spPr>
          <a:xfrm>
            <a:off x="12669905" y="3775615"/>
            <a:ext cx="546900" cy="1004712"/>
          </a:xfrm>
          <a:prstGeom prst="rect">
            <a:avLst/>
          </a:prstGeom>
        </p:spPr>
        <p:txBody>
          <a:bodyPr lIns="0" tIns="0" rIns="0" bIns="0" rtlCol="0" anchor="t">
            <a:spAutoFit/>
          </a:bodyPr>
          <a:lstStyle/>
          <a:p>
            <a:pPr algn="l">
              <a:lnSpc>
                <a:spcPts val="8147"/>
              </a:lnSpc>
              <a:spcBef>
                <a:spcPct val="0"/>
              </a:spcBef>
            </a:pPr>
            <a:r>
              <a:rPr lang="en-US" sz="5819">
                <a:solidFill>
                  <a:srgbClr val="FFD230"/>
                </a:solidFill>
                <a:latin typeface="Segoe Script Bold"/>
                <a:ea typeface="Segoe Script Bold"/>
                <a:cs typeface="Segoe Script Bold"/>
                <a:sym typeface="Segoe Script Bold"/>
              </a:rPr>
              <a:t>v</a:t>
            </a:r>
          </a:p>
        </p:txBody>
      </p:sp>
      <p:sp>
        <p:nvSpPr>
          <p:cNvPr id="10" name="TextBox 10"/>
          <p:cNvSpPr txBox="1"/>
          <p:nvPr/>
        </p:nvSpPr>
        <p:spPr>
          <a:xfrm>
            <a:off x="266692" y="1141264"/>
            <a:ext cx="18021308" cy="679450"/>
          </a:xfrm>
          <a:prstGeom prst="rect">
            <a:avLst/>
          </a:prstGeom>
        </p:spPr>
        <p:txBody>
          <a:bodyPr lIns="0" tIns="0" rIns="0" bIns="0" rtlCol="0" anchor="t">
            <a:spAutoFit/>
          </a:bodyPr>
          <a:lstStyle/>
          <a:p>
            <a:pPr algn="l">
              <a:lnSpc>
                <a:spcPts val="5599"/>
              </a:lnSpc>
            </a:pPr>
            <a:r>
              <a:rPr lang="en-US" sz="3999">
                <a:solidFill>
                  <a:srgbClr val="FFFFFF"/>
                </a:solidFill>
                <a:latin typeface="Lexend Deca"/>
                <a:ea typeface="Lexend Deca"/>
                <a:cs typeface="Lexend Deca"/>
                <a:sym typeface="Lexend Deca"/>
              </a:rPr>
              <a:t>  2. Inference-Time Intervention: Eliciting Truthful Answers from an LM</a:t>
            </a:r>
          </a:p>
        </p:txBody>
      </p:sp>
      <p:sp>
        <p:nvSpPr>
          <p:cNvPr id="11" name="Freeform 11"/>
          <p:cNvSpPr/>
          <p:nvPr/>
        </p:nvSpPr>
        <p:spPr>
          <a:xfrm>
            <a:off x="4367022" y="2141233"/>
            <a:ext cx="7228409" cy="7228409"/>
          </a:xfrm>
          <a:custGeom>
            <a:avLst/>
            <a:gdLst/>
            <a:ahLst/>
            <a:cxnLst/>
            <a:rect l="l" t="t" r="r" b="b"/>
            <a:pathLst>
              <a:path w="7228409" h="7228409">
                <a:moveTo>
                  <a:pt x="0" y="0"/>
                </a:moveTo>
                <a:lnTo>
                  <a:pt x="7228409" y="0"/>
                </a:lnTo>
                <a:lnTo>
                  <a:pt x="7228409" y="7228408"/>
                </a:lnTo>
                <a:lnTo>
                  <a:pt x="0" y="722840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2" name="Freeform 12"/>
          <p:cNvSpPr/>
          <p:nvPr/>
        </p:nvSpPr>
        <p:spPr>
          <a:xfrm>
            <a:off x="6513245" y="6608687"/>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3" name="Freeform 13"/>
          <p:cNvSpPr/>
          <p:nvPr/>
        </p:nvSpPr>
        <p:spPr>
          <a:xfrm>
            <a:off x="5559453" y="3997775"/>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4" name="Freeform 14"/>
          <p:cNvSpPr/>
          <p:nvPr/>
        </p:nvSpPr>
        <p:spPr>
          <a:xfrm>
            <a:off x="6412764" y="3997775"/>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5" name="Freeform 15"/>
          <p:cNvSpPr/>
          <p:nvPr/>
        </p:nvSpPr>
        <p:spPr>
          <a:xfrm>
            <a:off x="6211707" y="4588926"/>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6" name="Freeform 16"/>
          <p:cNvSpPr/>
          <p:nvPr/>
        </p:nvSpPr>
        <p:spPr>
          <a:xfrm>
            <a:off x="5760510" y="5134788"/>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7" name="Freeform 17"/>
          <p:cNvSpPr/>
          <p:nvPr/>
        </p:nvSpPr>
        <p:spPr>
          <a:xfrm>
            <a:off x="6946791" y="5535439"/>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8" name="Freeform 18"/>
          <p:cNvSpPr/>
          <p:nvPr/>
        </p:nvSpPr>
        <p:spPr>
          <a:xfrm>
            <a:off x="7348904" y="4789251"/>
            <a:ext cx="402113" cy="400651"/>
          </a:xfrm>
          <a:custGeom>
            <a:avLst/>
            <a:gdLst/>
            <a:ahLst/>
            <a:cxnLst/>
            <a:rect l="l" t="t" r="r" b="b"/>
            <a:pathLst>
              <a:path w="402113" h="400651">
                <a:moveTo>
                  <a:pt x="0" y="0"/>
                </a:moveTo>
                <a:lnTo>
                  <a:pt x="402114" y="0"/>
                </a:lnTo>
                <a:lnTo>
                  <a:pt x="402114" y="400652"/>
                </a:lnTo>
                <a:lnTo>
                  <a:pt x="0" y="4006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9" name="Freeform 19"/>
          <p:cNvSpPr/>
          <p:nvPr/>
        </p:nvSpPr>
        <p:spPr>
          <a:xfrm>
            <a:off x="7751018" y="6336349"/>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0" name="Freeform 20"/>
          <p:cNvSpPr/>
          <p:nvPr/>
        </p:nvSpPr>
        <p:spPr>
          <a:xfrm>
            <a:off x="7952074" y="5535439"/>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1" name="Freeform 21"/>
          <p:cNvSpPr/>
          <p:nvPr/>
        </p:nvSpPr>
        <p:spPr>
          <a:xfrm>
            <a:off x="6814877" y="3343949"/>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2" name="Freeform 22"/>
          <p:cNvSpPr/>
          <p:nvPr/>
        </p:nvSpPr>
        <p:spPr>
          <a:xfrm>
            <a:off x="7262552" y="3997775"/>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3" name="Freeform 23"/>
          <p:cNvSpPr/>
          <p:nvPr/>
        </p:nvSpPr>
        <p:spPr>
          <a:xfrm>
            <a:off x="7939011" y="3997775"/>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4" name="Freeform 24"/>
          <p:cNvSpPr/>
          <p:nvPr/>
        </p:nvSpPr>
        <p:spPr>
          <a:xfrm>
            <a:off x="8341124" y="4789251"/>
            <a:ext cx="402113" cy="400651"/>
          </a:xfrm>
          <a:custGeom>
            <a:avLst/>
            <a:gdLst/>
            <a:ahLst/>
            <a:cxnLst/>
            <a:rect l="l" t="t" r="r" b="b"/>
            <a:pathLst>
              <a:path w="402113" h="400651">
                <a:moveTo>
                  <a:pt x="0" y="0"/>
                </a:moveTo>
                <a:lnTo>
                  <a:pt x="402114" y="0"/>
                </a:lnTo>
                <a:lnTo>
                  <a:pt x="402114" y="400652"/>
                </a:lnTo>
                <a:lnTo>
                  <a:pt x="0" y="4006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5" name="Freeform 25"/>
          <p:cNvSpPr/>
          <p:nvPr/>
        </p:nvSpPr>
        <p:spPr>
          <a:xfrm>
            <a:off x="8645024" y="6136023"/>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6" name="Freeform 26"/>
          <p:cNvSpPr/>
          <p:nvPr/>
        </p:nvSpPr>
        <p:spPr>
          <a:xfrm>
            <a:off x="8846080" y="5335113"/>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7" name="Freeform 27"/>
          <p:cNvSpPr/>
          <p:nvPr/>
        </p:nvSpPr>
        <p:spPr>
          <a:xfrm>
            <a:off x="9235131" y="4588926"/>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8" name="Freeform 28"/>
          <p:cNvSpPr/>
          <p:nvPr/>
        </p:nvSpPr>
        <p:spPr>
          <a:xfrm>
            <a:off x="9436187" y="6608687"/>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9" name="Freeform 29"/>
          <p:cNvSpPr/>
          <p:nvPr/>
        </p:nvSpPr>
        <p:spPr>
          <a:xfrm>
            <a:off x="9637244" y="5807777"/>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30" name="Freeform 30"/>
          <p:cNvSpPr/>
          <p:nvPr/>
        </p:nvSpPr>
        <p:spPr>
          <a:xfrm>
            <a:off x="10026294" y="5109215"/>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31" name="Freeform 31"/>
          <p:cNvSpPr/>
          <p:nvPr/>
        </p:nvSpPr>
        <p:spPr>
          <a:xfrm>
            <a:off x="4810146" y="6418187"/>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2" name="Freeform 32"/>
          <p:cNvSpPr/>
          <p:nvPr/>
        </p:nvSpPr>
        <p:spPr>
          <a:xfrm>
            <a:off x="5663456" y="6418187"/>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3" name="Freeform 33"/>
          <p:cNvSpPr/>
          <p:nvPr/>
        </p:nvSpPr>
        <p:spPr>
          <a:xfrm>
            <a:off x="5462400" y="7009338"/>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4" name="Freeform 34"/>
          <p:cNvSpPr/>
          <p:nvPr/>
        </p:nvSpPr>
        <p:spPr>
          <a:xfrm>
            <a:off x="5011202" y="7555200"/>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5" name="Freeform 35"/>
          <p:cNvSpPr/>
          <p:nvPr/>
        </p:nvSpPr>
        <p:spPr>
          <a:xfrm>
            <a:off x="6197484" y="7955851"/>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6" name="Freeform 36"/>
          <p:cNvSpPr/>
          <p:nvPr/>
        </p:nvSpPr>
        <p:spPr>
          <a:xfrm>
            <a:off x="6599597" y="7209663"/>
            <a:ext cx="402113" cy="400651"/>
          </a:xfrm>
          <a:custGeom>
            <a:avLst/>
            <a:gdLst/>
            <a:ahLst/>
            <a:cxnLst/>
            <a:rect l="l" t="t" r="r" b="b"/>
            <a:pathLst>
              <a:path w="402113" h="400651">
                <a:moveTo>
                  <a:pt x="0" y="0"/>
                </a:moveTo>
                <a:lnTo>
                  <a:pt x="402113" y="0"/>
                </a:lnTo>
                <a:lnTo>
                  <a:pt x="402113" y="400652"/>
                </a:lnTo>
                <a:lnTo>
                  <a:pt x="0" y="400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7" name="Freeform 37"/>
          <p:cNvSpPr/>
          <p:nvPr/>
        </p:nvSpPr>
        <p:spPr>
          <a:xfrm>
            <a:off x="7001710" y="8756761"/>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8" name="Freeform 38"/>
          <p:cNvSpPr/>
          <p:nvPr/>
        </p:nvSpPr>
        <p:spPr>
          <a:xfrm>
            <a:off x="7202767" y="7955851"/>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9" name="Freeform 39"/>
          <p:cNvSpPr/>
          <p:nvPr/>
        </p:nvSpPr>
        <p:spPr>
          <a:xfrm>
            <a:off x="6065570" y="5764361"/>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0" name="Freeform 40"/>
          <p:cNvSpPr/>
          <p:nvPr/>
        </p:nvSpPr>
        <p:spPr>
          <a:xfrm>
            <a:off x="7189704" y="6418187"/>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1" name="Freeform 41"/>
          <p:cNvSpPr/>
          <p:nvPr/>
        </p:nvSpPr>
        <p:spPr>
          <a:xfrm>
            <a:off x="7591817" y="7209663"/>
            <a:ext cx="402113" cy="400651"/>
          </a:xfrm>
          <a:custGeom>
            <a:avLst/>
            <a:gdLst/>
            <a:ahLst/>
            <a:cxnLst/>
            <a:rect l="l" t="t" r="r" b="b"/>
            <a:pathLst>
              <a:path w="402113" h="400651">
                <a:moveTo>
                  <a:pt x="0" y="0"/>
                </a:moveTo>
                <a:lnTo>
                  <a:pt x="402113" y="0"/>
                </a:lnTo>
                <a:lnTo>
                  <a:pt x="402113" y="400652"/>
                </a:lnTo>
                <a:lnTo>
                  <a:pt x="0" y="400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2" name="Freeform 42"/>
          <p:cNvSpPr/>
          <p:nvPr/>
        </p:nvSpPr>
        <p:spPr>
          <a:xfrm>
            <a:off x="7895716" y="8556435"/>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3" name="Freeform 43"/>
          <p:cNvSpPr/>
          <p:nvPr/>
        </p:nvSpPr>
        <p:spPr>
          <a:xfrm>
            <a:off x="8096773" y="7755525"/>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4" name="Freeform 44"/>
          <p:cNvSpPr/>
          <p:nvPr/>
        </p:nvSpPr>
        <p:spPr>
          <a:xfrm>
            <a:off x="8485823" y="7009338"/>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5" name="Freeform 45"/>
          <p:cNvSpPr/>
          <p:nvPr/>
        </p:nvSpPr>
        <p:spPr>
          <a:xfrm>
            <a:off x="8686880" y="9076724"/>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6" name="Freeform 46"/>
          <p:cNvSpPr/>
          <p:nvPr/>
        </p:nvSpPr>
        <p:spPr>
          <a:xfrm>
            <a:off x="8887936" y="8275814"/>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7" name="Freeform 47"/>
          <p:cNvSpPr/>
          <p:nvPr/>
        </p:nvSpPr>
        <p:spPr>
          <a:xfrm>
            <a:off x="9276986" y="7529627"/>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8" name="AutoShape 48"/>
          <p:cNvSpPr/>
          <p:nvPr/>
        </p:nvSpPr>
        <p:spPr>
          <a:xfrm>
            <a:off x="4710858" y="4170605"/>
            <a:ext cx="6686435" cy="3777403"/>
          </a:xfrm>
          <a:prstGeom prst="line">
            <a:avLst/>
          </a:prstGeom>
          <a:ln w="142875" cap="flat">
            <a:solidFill>
              <a:srgbClr val="FFDE59"/>
            </a:solidFill>
            <a:prstDash val="sysDash"/>
            <a:headEnd type="none" w="sm" len="sm"/>
            <a:tailEnd type="none" w="sm" len="sm"/>
          </a:ln>
        </p:spPr>
        <p:txBody>
          <a:bodyPr/>
          <a:lstStyle/>
          <a:p>
            <a:endParaRPr lang="en-IN"/>
          </a:p>
        </p:txBody>
      </p:sp>
      <p:sp>
        <p:nvSpPr>
          <p:cNvPr id="49" name="AutoShape 49"/>
          <p:cNvSpPr/>
          <p:nvPr/>
        </p:nvSpPr>
        <p:spPr>
          <a:xfrm flipH="1">
            <a:off x="7498618" y="5377395"/>
            <a:ext cx="920986" cy="1663085"/>
          </a:xfrm>
          <a:prstGeom prst="line">
            <a:avLst/>
          </a:prstGeom>
          <a:ln w="238125" cap="flat">
            <a:solidFill>
              <a:srgbClr val="FFD230"/>
            </a:solidFill>
            <a:prstDash val="solid"/>
            <a:headEnd type="none" w="sm" len="sm"/>
            <a:tailEnd type="triangle" w="lg" len="med"/>
          </a:ln>
        </p:spPr>
        <p:txBody>
          <a:bodyPr/>
          <a:lstStyle/>
          <a:p>
            <a:endParaRPr lang="en-IN"/>
          </a:p>
        </p:txBody>
      </p:sp>
      <p:sp>
        <p:nvSpPr>
          <p:cNvPr id="50" name="TextBox 50"/>
          <p:cNvSpPr txBox="1"/>
          <p:nvPr/>
        </p:nvSpPr>
        <p:spPr>
          <a:xfrm>
            <a:off x="2746309" y="9455366"/>
            <a:ext cx="11881860" cy="672760"/>
          </a:xfrm>
          <a:prstGeom prst="rect">
            <a:avLst/>
          </a:prstGeom>
        </p:spPr>
        <p:txBody>
          <a:bodyPr lIns="0" tIns="0" rIns="0" bIns="0" rtlCol="0" anchor="t">
            <a:spAutoFit/>
          </a:bodyPr>
          <a:lstStyle/>
          <a:p>
            <a:pPr algn="l">
              <a:lnSpc>
                <a:spcPts val="2755"/>
              </a:lnSpc>
              <a:spcBef>
                <a:spcPct val="0"/>
              </a:spcBef>
            </a:pPr>
            <a:r>
              <a:rPr lang="en-US" sz="1968">
                <a:solidFill>
                  <a:srgbClr val="FFFFFF"/>
                </a:solidFill>
                <a:latin typeface="Canva Sans"/>
                <a:ea typeface="Canva Sans"/>
                <a:cs typeface="Canva Sans"/>
                <a:sym typeface="Canva Sans"/>
              </a:rPr>
              <a:t>Li, Kenneth, et al. "Inference-time intervention: Eliciting truthful answers from a language model." Advances in Neural Information Processing Systems 36 (2024).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IN"/>
          </a:p>
        </p:txBody>
      </p:sp>
      <p:grpSp>
        <p:nvGrpSpPr>
          <p:cNvPr id="3" name="Group 3"/>
          <p:cNvGrpSpPr/>
          <p:nvPr/>
        </p:nvGrpSpPr>
        <p:grpSpPr>
          <a:xfrm rot="-5400000">
            <a:off x="17631481" y="8597471"/>
            <a:ext cx="924223" cy="397435"/>
            <a:chOff x="0" y="0"/>
            <a:chExt cx="1347239" cy="579341"/>
          </a:xfrm>
        </p:grpSpPr>
        <p:sp>
          <p:nvSpPr>
            <p:cNvPr id="4" name="Freeform 4"/>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txBody>
            <a:bodyPr/>
            <a:lstStyle/>
            <a:p>
              <a:endParaRPr lang="en-IN"/>
            </a:p>
          </p:txBody>
        </p:sp>
        <p:sp>
          <p:nvSpPr>
            <p:cNvPr id="5" name="TextBox 5"/>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6262221" y="4205923"/>
            <a:ext cx="2246246" cy="1603642"/>
            <a:chOff x="0" y="0"/>
            <a:chExt cx="2994994" cy="2138190"/>
          </a:xfrm>
        </p:grpSpPr>
        <p:sp>
          <p:nvSpPr>
            <p:cNvPr id="7" name="Freeform 7"/>
            <p:cNvSpPr/>
            <p:nvPr/>
          </p:nvSpPr>
          <p:spPr>
            <a:xfrm>
              <a:off x="1629226" y="0"/>
              <a:ext cx="1365769" cy="2138190"/>
            </a:xfrm>
            <a:custGeom>
              <a:avLst/>
              <a:gdLst/>
              <a:ahLst/>
              <a:cxnLst/>
              <a:rect l="l" t="t" r="r" b="b"/>
              <a:pathLst>
                <a:path w="1365769" h="2138190">
                  <a:moveTo>
                    <a:pt x="0" y="0"/>
                  </a:moveTo>
                  <a:lnTo>
                    <a:pt x="1365768" y="0"/>
                  </a:lnTo>
                  <a:lnTo>
                    <a:pt x="1365768" y="2138190"/>
                  </a:lnTo>
                  <a:lnTo>
                    <a:pt x="0" y="21381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802043" y="315510"/>
              <a:ext cx="962705" cy="1507170"/>
            </a:xfrm>
            <a:custGeom>
              <a:avLst/>
              <a:gdLst/>
              <a:ahLst/>
              <a:cxnLst/>
              <a:rect l="l" t="t" r="r" b="b"/>
              <a:pathLst>
                <a:path w="962705" h="1507170">
                  <a:moveTo>
                    <a:pt x="0" y="0"/>
                  </a:moveTo>
                  <a:lnTo>
                    <a:pt x="962705" y="0"/>
                  </a:lnTo>
                  <a:lnTo>
                    <a:pt x="962705" y="1507170"/>
                  </a:lnTo>
                  <a:lnTo>
                    <a:pt x="0" y="15071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9" name="Freeform 9"/>
            <p:cNvSpPr/>
            <p:nvPr/>
          </p:nvSpPr>
          <p:spPr>
            <a:xfrm>
              <a:off x="0" y="516499"/>
              <a:ext cx="705941" cy="1105191"/>
            </a:xfrm>
            <a:custGeom>
              <a:avLst/>
              <a:gdLst/>
              <a:ahLst/>
              <a:cxnLst/>
              <a:rect l="l" t="t" r="r" b="b"/>
              <a:pathLst>
                <a:path w="705941" h="1105191">
                  <a:moveTo>
                    <a:pt x="0" y="0"/>
                  </a:moveTo>
                  <a:lnTo>
                    <a:pt x="705941" y="0"/>
                  </a:lnTo>
                  <a:lnTo>
                    <a:pt x="705941" y="1105191"/>
                  </a:lnTo>
                  <a:lnTo>
                    <a:pt x="0" y="11051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sp>
        <p:nvSpPr>
          <p:cNvPr id="10" name="Freeform 10"/>
          <p:cNvSpPr/>
          <p:nvPr/>
        </p:nvSpPr>
        <p:spPr>
          <a:xfrm>
            <a:off x="1098201" y="2566143"/>
            <a:ext cx="4773495" cy="4670216"/>
          </a:xfrm>
          <a:custGeom>
            <a:avLst/>
            <a:gdLst/>
            <a:ahLst/>
            <a:cxnLst/>
            <a:rect l="l" t="t" r="r" b="b"/>
            <a:pathLst>
              <a:path w="4773495" h="4670216">
                <a:moveTo>
                  <a:pt x="0" y="0"/>
                </a:moveTo>
                <a:lnTo>
                  <a:pt x="4773495" y="0"/>
                </a:lnTo>
                <a:lnTo>
                  <a:pt x="4773495" y="4670216"/>
                </a:lnTo>
                <a:lnTo>
                  <a:pt x="0" y="4670216"/>
                </a:lnTo>
                <a:lnTo>
                  <a:pt x="0" y="0"/>
                </a:lnTo>
                <a:close/>
              </a:path>
            </a:pathLst>
          </a:custGeom>
          <a:blipFill>
            <a:blip r:embed="rId6"/>
            <a:stretch>
              <a:fillRect l="-583" t="-135" r="-583" b="-3268"/>
            </a:stretch>
          </a:blipFill>
        </p:spPr>
        <p:txBody>
          <a:bodyPr/>
          <a:lstStyle/>
          <a:p>
            <a:endParaRPr lang="en-IN"/>
          </a:p>
        </p:txBody>
      </p:sp>
      <p:sp>
        <p:nvSpPr>
          <p:cNvPr id="11" name="TextBox 11"/>
          <p:cNvSpPr txBox="1"/>
          <p:nvPr/>
        </p:nvSpPr>
        <p:spPr>
          <a:xfrm>
            <a:off x="1028700" y="554285"/>
            <a:ext cx="15429069" cy="886601"/>
          </a:xfrm>
          <a:prstGeom prst="rect">
            <a:avLst/>
          </a:prstGeom>
        </p:spPr>
        <p:txBody>
          <a:bodyPr lIns="0" tIns="0" rIns="0" bIns="0" rtlCol="0" anchor="t">
            <a:spAutoFit/>
          </a:bodyPr>
          <a:lstStyle/>
          <a:p>
            <a:pPr algn="l">
              <a:lnSpc>
                <a:spcPts val="7307"/>
              </a:lnSpc>
              <a:spcBef>
                <a:spcPct val="0"/>
              </a:spcBef>
            </a:pPr>
            <a:r>
              <a:rPr lang="en-US" sz="5219">
                <a:solidFill>
                  <a:srgbClr val="FA8E8E"/>
                </a:solidFill>
                <a:latin typeface="Lexend Deca"/>
                <a:ea typeface="Lexend Deca"/>
                <a:cs typeface="Lexend Deca"/>
                <a:sym typeface="Lexend Deca"/>
              </a:rPr>
              <a:t>Our Motivation: David’s World</a:t>
            </a:r>
          </a:p>
        </p:txBody>
      </p:sp>
      <p:grpSp>
        <p:nvGrpSpPr>
          <p:cNvPr id="12" name="Group 12"/>
          <p:cNvGrpSpPr/>
          <p:nvPr/>
        </p:nvGrpSpPr>
        <p:grpSpPr>
          <a:xfrm>
            <a:off x="8898992" y="2566143"/>
            <a:ext cx="4936176" cy="6230045"/>
            <a:chOff x="0" y="0"/>
            <a:chExt cx="6581568" cy="8306727"/>
          </a:xfrm>
        </p:grpSpPr>
        <p:sp>
          <p:nvSpPr>
            <p:cNvPr id="13" name="Freeform 13"/>
            <p:cNvSpPr/>
            <p:nvPr/>
          </p:nvSpPr>
          <p:spPr>
            <a:xfrm>
              <a:off x="0" y="0"/>
              <a:ext cx="6581568" cy="6581568"/>
            </a:xfrm>
            <a:custGeom>
              <a:avLst/>
              <a:gdLst/>
              <a:ahLst/>
              <a:cxnLst/>
              <a:rect l="l" t="t" r="r" b="b"/>
              <a:pathLst>
                <a:path w="6581568" h="6581568">
                  <a:moveTo>
                    <a:pt x="0" y="0"/>
                  </a:moveTo>
                  <a:lnTo>
                    <a:pt x="6581568" y="0"/>
                  </a:lnTo>
                  <a:lnTo>
                    <a:pt x="6581568" y="6581568"/>
                  </a:lnTo>
                  <a:lnTo>
                    <a:pt x="0" y="6581568"/>
                  </a:lnTo>
                  <a:lnTo>
                    <a:pt x="0" y="0"/>
                  </a:lnTo>
                  <a:close/>
                </a:path>
              </a:pathLst>
            </a:custGeom>
            <a:blipFill>
              <a:blip r:embed="rId7"/>
              <a:stretch>
                <a:fillRect/>
              </a:stretch>
            </a:blipFill>
          </p:spPr>
          <p:txBody>
            <a:bodyPr/>
            <a:lstStyle/>
            <a:p>
              <a:endParaRPr lang="en-IN"/>
            </a:p>
          </p:txBody>
        </p:sp>
        <p:sp>
          <p:nvSpPr>
            <p:cNvPr id="14" name="TextBox 14"/>
            <p:cNvSpPr txBox="1"/>
            <p:nvPr/>
          </p:nvSpPr>
          <p:spPr>
            <a:xfrm>
              <a:off x="0" y="6921618"/>
              <a:ext cx="6581568" cy="1385109"/>
            </a:xfrm>
            <a:prstGeom prst="rect">
              <a:avLst/>
            </a:prstGeom>
          </p:spPr>
          <p:txBody>
            <a:bodyPr lIns="0" tIns="0" rIns="0" bIns="0" rtlCol="0" anchor="t">
              <a:spAutoFit/>
            </a:bodyPr>
            <a:lstStyle/>
            <a:p>
              <a:pPr algn="ctr">
                <a:lnSpc>
                  <a:spcPts val="4271"/>
                </a:lnSpc>
                <a:spcBef>
                  <a:spcPct val="0"/>
                </a:spcBef>
              </a:pPr>
              <a:r>
                <a:rPr lang="en-US" sz="3051">
                  <a:solidFill>
                    <a:srgbClr val="FFFFFF"/>
                  </a:solidFill>
                  <a:latin typeface="Lexend Deca"/>
                  <a:ea typeface="Lexend Deca"/>
                  <a:cs typeface="Lexend Deca"/>
                  <a:sym typeface="Lexend Deca"/>
                </a:rPr>
                <a:t>... he decides to start with Twitter</a:t>
              </a:r>
            </a:p>
          </p:txBody>
        </p:sp>
      </p:grpSp>
      <p:sp>
        <p:nvSpPr>
          <p:cNvPr id="15" name="Freeform 15"/>
          <p:cNvSpPr/>
          <p:nvPr/>
        </p:nvSpPr>
        <p:spPr>
          <a:xfrm>
            <a:off x="14593921" y="2566143"/>
            <a:ext cx="2400293" cy="2441601"/>
          </a:xfrm>
          <a:custGeom>
            <a:avLst/>
            <a:gdLst/>
            <a:ahLst/>
            <a:cxnLst/>
            <a:rect l="l" t="t" r="r" b="b"/>
            <a:pathLst>
              <a:path w="2400293" h="2441601">
                <a:moveTo>
                  <a:pt x="0" y="0"/>
                </a:moveTo>
                <a:lnTo>
                  <a:pt x="2400293" y="0"/>
                </a:lnTo>
                <a:lnTo>
                  <a:pt x="2400293" y="2441601"/>
                </a:lnTo>
                <a:lnTo>
                  <a:pt x="0" y="2441601"/>
                </a:lnTo>
                <a:lnTo>
                  <a:pt x="0" y="0"/>
                </a:lnTo>
                <a:close/>
              </a:path>
            </a:pathLst>
          </a:custGeom>
          <a:blipFill>
            <a:blip r:embed="rId8"/>
            <a:stretch>
              <a:fillRect r="-103441"/>
            </a:stretch>
          </a:blipFill>
        </p:spPr>
        <p:txBody>
          <a:bodyPr/>
          <a:lstStyle/>
          <a:p>
            <a:endParaRPr lang="en-IN"/>
          </a:p>
        </p:txBody>
      </p:sp>
      <p:sp>
        <p:nvSpPr>
          <p:cNvPr id="16" name="Freeform 16"/>
          <p:cNvSpPr/>
          <p:nvPr/>
        </p:nvSpPr>
        <p:spPr>
          <a:xfrm>
            <a:off x="14593921" y="5518213"/>
            <a:ext cx="2389072" cy="2441601"/>
          </a:xfrm>
          <a:custGeom>
            <a:avLst/>
            <a:gdLst/>
            <a:ahLst/>
            <a:cxnLst/>
            <a:rect l="l" t="t" r="r" b="b"/>
            <a:pathLst>
              <a:path w="2389072" h="2441601">
                <a:moveTo>
                  <a:pt x="0" y="0"/>
                </a:moveTo>
                <a:lnTo>
                  <a:pt x="2389072" y="0"/>
                </a:lnTo>
                <a:lnTo>
                  <a:pt x="2389072" y="2441601"/>
                </a:lnTo>
                <a:lnTo>
                  <a:pt x="0" y="2441601"/>
                </a:lnTo>
                <a:lnTo>
                  <a:pt x="0" y="0"/>
                </a:lnTo>
                <a:close/>
              </a:path>
            </a:pathLst>
          </a:custGeom>
          <a:blipFill>
            <a:blip r:embed="rId8"/>
            <a:stretch>
              <a:fillRect l="-104397"/>
            </a:stretch>
          </a:blipFill>
        </p:spPr>
        <p:txBody>
          <a:bodyPr/>
          <a:lstStyle/>
          <a:p>
            <a:endParaRPr lang="en-IN"/>
          </a:p>
        </p:txBody>
      </p:sp>
      <p:sp>
        <p:nvSpPr>
          <p:cNvPr id="17" name="TextBox 17"/>
          <p:cNvSpPr txBox="1"/>
          <p:nvPr/>
        </p:nvSpPr>
        <p:spPr>
          <a:xfrm>
            <a:off x="492256" y="7615872"/>
            <a:ext cx="5985349" cy="1029208"/>
          </a:xfrm>
          <a:prstGeom prst="rect">
            <a:avLst/>
          </a:prstGeom>
        </p:spPr>
        <p:txBody>
          <a:bodyPr lIns="0" tIns="0" rIns="0" bIns="0" rtlCol="0" anchor="t">
            <a:spAutoFit/>
          </a:bodyPr>
          <a:lstStyle/>
          <a:p>
            <a:pPr algn="ctr">
              <a:lnSpc>
                <a:spcPts val="4171"/>
              </a:lnSpc>
            </a:pPr>
            <a:r>
              <a:rPr lang="en-US" sz="2979">
                <a:solidFill>
                  <a:srgbClr val="FFFFFF"/>
                </a:solidFill>
                <a:latin typeface="Lexend Deca"/>
                <a:ea typeface="Lexend Deca"/>
                <a:cs typeface="Lexend Deca"/>
                <a:sym typeface="Lexend Deca"/>
              </a:rPr>
              <a:t>David wants to learn</a:t>
            </a:r>
          </a:p>
          <a:p>
            <a:pPr algn="ctr">
              <a:lnSpc>
                <a:spcPts val="4171"/>
              </a:lnSpc>
              <a:spcBef>
                <a:spcPct val="0"/>
              </a:spcBef>
            </a:pPr>
            <a:r>
              <a:rPr lang="en-US" sz="2979">
                <a:solidFill>
                  <a:srgbClr val="FFFFFF"/>
                </a:solidFill>
                <a:latin typeface="Lexend Deca"/>
                <a:ea typeface="Lexend Deca"/>
                <a:cs typeface="Lexend Deca"/>
                <a:sym typeface="Lexend Deca"/>
              </a:rPr>
              <a:t> about tech companies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IN"/>
          </a:p>
        </p:txBody>
      </p:sp>
      <p:grpSp>
        <p:nvGrpSpPr>
          <p:cNvPr id="3" name="Group 3"/>
          <p:cNvGrpSpPr/>
          <p:nvPr/>
        </p:nvGrpSpPr>
        <p:grpSpPr>
          <a:xfrm>
            <a:off x="12883976" y="7568105"/>
            <a:ext cx="2359579" cy="2359579"/>
            <a:chOff x="0" y="0"/>
            <a:chExt cx="3146106" cy="3146106"/>
          </a:xfrm>
        </p:grpSpPr>
        <p:sp>
          <p:nvSpPr>
            <p:cNvPr id="4" name="Freeform 4"/>
            <p:cNvSpPr/>
            <p:nvPr/>
          </p:nvSpPr>
          <p:spPr>
            <a:xfrm>
              <a:off x="0" y="0"/>
              <a:ext cx="3146106" cy="3146106"/>
            </a:xfrm>
            <a:custGeom>
              <a:avLst/>
              <a:gdLst/>
              <a:ahLst/>
              <a:cxnLst/>
              <a:rect l="l" t="t" r="r" b="b"/>
              <a:pathLst>
                <a:path w="3146106" h="3146106">
                  <a:moveTo>
                    <a:pt x="0" y="0"/>
                  </a:moveTo>
                  <a:lnTo>
                    <a:pt x="3146106" y="0"/>
                  </a:lnTo>
                  <a:lnTo>
                    <a:pt x="3146106" y="3146106"/>
                  </a:lnTo>
                  <a:lnTo>
                    <a:pt x="0" y="31461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5" name="Group 5"/>
            <p:cNvGrpSpPr/>
            <p:nvPr/>
          </p:nvGrpSpPr>
          <p:grpSpPr>
            <a:xfrm>
              <a:off x="788685" y="788685"/>
              <a:ext cx="1568735" cy="156873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3030"/>
              </a:solidFill>
              <a:ln cap="sq">
                <a:noFill/>
                <a:prstDash val="solid"/>
                <a:miter/>
              </a:ln>
            </p:spPr>
            <p:txBody>
              <a:bodyPr/>
              <a:lstStyle/>
              <a:p>
                <a:endParaRPr lang="en-I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flipH="1" flipV="1">
              <a:off x="1211394" y="960980"/>
              <a:ext cx="388675" cy="673206"/>
            </a:xfrm>
            <a:prstGeom prst="line">
              <a:avLst/>
            </a:prstGeom>
            <a:ln w="190500" cap="rnd">
              <a:solidFill>
                <a:srgbClr val="F4F4F4"/>
              </a:solidFill>
              <a:prstDash val="solid"/>
              <a:headEnd type="none" w="sm" len="sm"/>
              <a:tailEnd type="none" w="sm" len="sm"/>
            </a:ln>
          </p:spPr>
          <p:txBody>
            <a:bodyPr/>
            <a:lstStyle/>
            <a:p>
              <a:endParaRPr lang="en-IN"/>
            </a:p>
          </p:txBody>
        </p:sp>
        <p:grpSp>
          <p:nvGrpSpPr>
            <p:cNvPr id="9" name="Group 9"/>
            <p:cNvGrpSpPr/>
            <p:nvPr/>
          </p:nvGrpSpPr>
          <p:grpSpPr>
            <a:xfrm>
              <a:off x="2058852" y="351805"/>
              <a:ext cx="285496" cy="28549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858C"/>
              </a:solidFill>
            </p:spPr>
            <p:txBody>
              <a:bodyPr/>
              <a:lstStyle/>
              <a:p>
                <a:endParaRPr lang="en-IN"/>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341068" y="801385"/>
              <a:ext cx="285496" cy="28549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801909" y="351805"/>
              <a:ext cx="285496" cy="28549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72989" y="1430305"/>
              <a:ext cx="285496" cy="28549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2517441" y="801385"/>
              <a:ext cx="285496" cy="28549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858C"/>
              </a:solidFill>
            </p:spPr>
            <p:txBody>
              <a:bodyPr/>
              <a:lstStyle/>
              <a:p>
                <a:endParaRPr lang="en-IN"/>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2690907" y="1430305"/>
              <a:ext cx="285496" cy="28549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858C"/>
              </a:solidFill>
            </p:spPr>
            <p:txBody>
              <a:bodyPr/>
              <a:lstStyle/>
              <a:p>
                <a:endParaRPr lang="en-IN"/>
              </a:p>
            </p:txBody>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430305" y="170957"/>
              <a:ext cx="285496" cy="285496"/>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858C"/>
              </a:solidFill>
            </p:spPr>
            <p:txBody>
              <a:bodyPr/>
              <a:lstStyle/>
              <a:p>
                <a:endParaRPr lang="en-IN"/>
              </a:p>
            </p:txBody>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30" name="Freeform 30"/>
          <p:cNvSpPr/>
          <p:nvPr/>
        </p:nvSpPr>
        <p:spPr>
          <a:xfrm>
            <a:off x="10214264" y="1470315"/>
            <a:ext cx="7699004" cy="5659640"/>
          </a:xfrm>
          <a:custGeom>
            <a:avLst/>
            <a:gdLst/>
            <a:ahLst/>
            <a:cxnLst/>
            <a:rect l="l" t="t" r="r" b="b"/>
            <a:pathLst>
              <a:path w="7699004" h="5659640">
                <a:moveTo>
                  <a:pt x="0" y="0"/>
                </a:moveTo>
                <a:lnTo>
                  <a:pt x="7699004" y="0"/>
                </a:lnTo>
                <a:lnTo>
                  <a:pt x="7699004" y="5659640"/>
                </a:lnTo>
                <a:lnTo>
                  <a:pt x="0" y="5659640"/>
                </a:lnTo>
                <a:lnTo>
                  <a:pt x="0" y="0"/>
                </a:lnTo>
                <a:close/>
              </a:path>
            </a:pathLst>
          </a:custGeom>
          <a:blipFill>
            <a:blip r:embed="rId6"/>
            <a:stretch>
              <a:fillRect l="-185569" t="-73186" r="-8542" b="-87005"/>
            </a:stretch>
          </a:blipFill>
        </p:spPr>
        <p:txBody>
          <a:bodyPr/>
          <a:lstStyle/>
          <a:p>
            <a:endParaRPr lang="en-IN"/>
          </a:p>
        </p:txBody>
      </p:sp>
      <p:grpSp>
        <p:nvGrpSpPr>
          <p:cNvPr id="31" name="Group 31"/>
          <p:cNvGrpSpPr/>
          <p:nvPr/>
        </p:nvGrpSpPr>
        <p:grpSpPr>
          <a:xfrm>
            <a:off x="10588691" y="2513004"/>
            <a:ext cx="6922840" cy="4616951"/>
            <a:chOff x="0" y="0"/>
            <a:chExt cx="1823299" cy="1215987"/>
          </a:xfrm>
        </p:grpSpPr>
        <p:sp>
          <p:nvSpPr>
            <p:cNvPr id="32" name="Freeform 32"/>
            <p:cNvSpPr/>
            <p:nvPr/>
          </p:nvSpPr>
          <p:spPr>
            <a:xfrm>
              <a:off x="0" y="0"/>
              <a:ext cx="1823299" cy="1215987"/>
            </a:xfrm>
            <a:custGeom>
              <a:avLst/>
              <a:gdLst/>
              <a:ahLst/>
              <a:cxnLst/>
              <a:rect l="l" t="t" r="r" b="b"/>
              <a:pathLst>
                <a:path w="1823299" h="1215987">
                  <a:moveTo>
                    <a:pt x="0" y="0"/>
                  </a:moveTo>
                  <a:lnTo>
                    <a:pt x="1823299" y="0"/>
                  </a:lnTo>
                  <a:lnTo>
                    <a:pt x="1823299" y="1215987"/>
                  </a:lnTo>
                  <a:lnTo>
                    <a:pt x="0" y="1215987"/>
                  </a:lnTo>
                  <a:close/>
                </a:path>
              </a:pathLst>
            </a:custGeom>
            <a:solidFill>
              <a:srgbClr val="F4F4F4"/>
            </a:solidFill>
          </p:spPr>
          <p:txBody>
            <a:bodyPr/>
            <a:lstStyle/>
            <a:p>
              <a:endParaRPr lang="en-IN"/>
            </a:p>
          </p:txBody>
        </p:sp>
        <p:sp>
          <p:nvSpPr>
            <p:cNvPr id="33" name="TextBox 33"/>
            <p:cNvSpPr txBox="1"/>
            <p:nvPr/>
          </p:nvSpPr>
          <p:spPr>
            <a:xfrm>
              <a:off x="0" y="-57150"/>
              <a:ext cx="1823299" cy="1273137"/>
            </a:xfrm>
            <a:prstGeom prst="rect">
              <a:avLst/>
            </a:prstGeom>
          </p:spPr>
          <p:txBody>
            <a:bodyPr lIns="50800" tIns="50800" rIns="50800" bIns="50800" rtlCol="0" anchor="t"/>
            <a:lstStyle/>
            <a:p>
              <a:pPr algn="l">
                <a:lnSpc>
                  <a:spcPts val="4059"/>
                </a:lnSpc>
              </a:pPr>
              <a:endParaRPr lang="en-US" sz="2899" dirty="0">
                <a:solidFill>
                  <a:srgbClr val="0B081D"/>
                </a:solidFill>
                <a:latin typeface="Lexend Deca"/>
                <a:ea typeface="Lexend Deca"/>
                <a:cs typeface="Lexend Deca"/>
                <a:sym typeface="Lexend Deca"/>
              </a:endParaRPr>
            </a:p>
            <a:p>
              <a:pPr algn="l">
                <a:lnSpc>
                  <a:spcPts val="4059"/>
                </a:lnSpc>
              </a:pPr>
              <a:r>
                <a:rPr lang="en-US" sz="2899" dirty="0">
                  <a:solidFill>
                    <a:srgbClr val="0B081D"/>
                  </a:solidFill>
                  <a:latin typeface="Lexend Deca"/>
                  <a:ea typeface="Lexend Deca"/>
                  <a:cs typeface="Lexend Deca"/>
                  <a:sym typeface="Lexend Deca"/>
                </a:rPr>
                <a:t>No information explicitly stated.</a:t>
              </a:r>
            </a:p>
            <a:p>
              <a:pPr algn="l">
                <a:lnSpc>
                  <a:spcPts val="2939"/>
                </a:lnSpc>
              </a:pPr>
              <a:endParaRPr lang="en-US" sz="2899" dirty="0">
                <a:solidFill>
                  <a:srgbClr val="0B081D"/>
                </a:solidFill>
                <a:latin typeface="Lexend Deca"/>
                <a:ea typeface="Lexend Deca"/>
                <a:cs typeface="Lexend Deca"/>
                <a:sym typeface="Lexend Deca"/>
              </a:endParaRPr>
            </a:p>
          </p:txBody>
        </p:sp>
      </p:grpSp>
      <p:grpSp>
        <p:nvGrpSpPr>
          <p:cNvPr id="34" name="Group 34"/>
          <p:cNvGrpSpPr/>
          <p:nvPr/>
        </p:nvGrpSpPr>
        <p:grpSpPr>
          <a:xfrm>
            <a:off x="10262816" y="1470315"/>
            <a:ext cx="6196306" cy="145905"/>
            <a:chOff x="0" y="0"/>
            <a:chExt cx="1631949" cy="38428"/>
          </a:xfrm>
        </p:grpSpPr>
        <p:sp>
          <p:nvSpPr>
            <p:cNvPr id="35" name="Freeform 35"/>
            <p:cNvSpPr/>
            <p:nvPr/>
          </p:nvSpPr>
          <p:spPr>
            <a:xfrm>
              <a:off x="0" y="0"/>
              <a:ext cx="1631949" cy="38428"/>
            </a:xfrm>
            <a:custGeom>
              <a:avLst/>
              <a:gdLst/>
              <a:ahLst/>
              <a:cxnLst/>
              <a:rect l="l" t="t" r="r" b="b"/>
              <a:pathLst>
                <a:path w="1631949" h="38428">
                  <a:moveTo>
                    <a:pt x="0" y="0"/>
                  </a:moveTo>
                  <a:lnTo>
                    <a:pt x="1631949" y="0"/>
                  </a:lnTo>
                  <a:lnTo>
                    <a:pt x="1631949" y="38428"/>
                  </a:lnTo>
                  <a:lnTo>
                    <a:pt x="0" y="38428"/>
                  </a:lnTo>
                  <a:close/>
                </a:path>
              </a:pathLst>
            </a:custGeom>
            <a:solidFill>
              <a:srgbClr val="FFFFFF"/>
            </a:solidFill>
          </p:spPr>
          <p:txBody>
            <a:bodyPr/>
            <a:lstStyle/>
            <a:p>
              <a:endParaRPr lang="en-IN"/>
            </a:p>
          </p:txBody>
        </p:sp>
        <p:sp>
          <p:nvSpPr>
            <p:cNvPr id="36" name="TextBox 36"/>
            <p:cNvSpPr txBox="1"/>
            <p:nvPr/>
          </p:nvSpPr>
          <p:spPr>
            <a:xfrm>
              <a:off x="0" y="-38100"/>
              <a:ext cx="1631949" cy="76528"/>
            </a:xfrm>
            <a:prstGeom prst="rect">
              <a:avLst/>
            </a:prstGeom>
          </p:spPr>
          <p:txBody>
            <a:bodyPr lIns="50800" tIns="50800" rIns="50800" bIns="50800" rtlCol="0" anchor="ctr"/>
            <a:lstStyle/>
            <a:p>
              <a:pPr algn="ctr">
                <a:lnSpc>
                  <a:spcPts val="2659"/>
                </a:lnSpc>
              </a:pPr>
              <a:endParaRPr/>
            </a:p>
          </p:txBody>
        </p:sp>
      </p:grpSp>
      <p:sp>
        <p:nvSpPr>
          <p:cNvPr id="37" name="TextBox 37"/>
          <p:cNvSpPr txBox="1"/>
          <p:nvPr/>
        </p:nvSpPr>
        <p:spPr>
          <a:xfrm>
            <a:off x="11185884" y="9045642"/>
            <a:ext cx="1642765" cy="580390"/>
          </a:xfrm>
          <a:prstGeom prst="rect">
            <a:avLst/>
          </a:prstGeom>
        </p:spPr>
        <p:txBody>
          <a:bodyPr lIns="0" tIns="0" rIns="0" bIns="0" rtlCol="0" anchor="t">
            <a:spAutoFit/>
          </a:bodyPr>
          <a:lstStyle/>
          <a:p>
            <a:pPr algn="ctr">
              <a:lnSpc>
                <a:spcPts val="4759"/>
              </a:lnSpc>
              <a:spcBef>
                <a:spcPct val="0"/>
              </a:spcBef>
            </a:pPr>
            <a:r>
              <a:rPr lang="en-US" sz="3399">
                <a:solidFill>
                  <a:srgbClr val="FFFFF9"/>
                </a:solidFill>
                <a:latin typeface="Lexend Deca"/>
                <a:ea typeface="Lexend Deca"/>
                <a:cs typeface="Lexend Deca"/>
                <a:sym typeface="Lexend Deca"/>
              </a:rPr>
              <a:t>Context</a:t>
            </a:r>
          </a:p>
        </p:txBody>
      </p:sp>
      <p:sp>
        <p:nvSpPr>
          <p:cNvPr id="38" name="TextBox 38"/>
          <p:cNvSpPr txBox="1"/>
          <p:nvPr/>
        </p:nvSpPr>
        <p:spPr>
          <a:xfrm>
            <a:off x="266692" y="95109"/>
            <a:ext cx="18021308" cy="811035"/>
          </a:xfrm>
          <a:prstGeom prst="rect">
            <a:avLst/>
          </a:prstGeom>
        </p:spPr>
        <p:txBody>
          <a:bodyPr lIns="0" tIns="0" rIns="0" bIns="0" rtlCol="0" anchor="t">
            <a:spAutoFit/>
          </a:bodyPr>
          <a:lstStyle/>
          <a:p>
            <a:pPr algn="l">
              <a:lnSpc>
                <a:spcPts val="6747"/>
              </a:lnSpc>
              <a:spcBef>
                <a:spcPct val="0"/>
              </a:spcBef>
            </a:pPr>
            <a:r>
              <a:rPr lang="en-US" sz="4819">
                <a:solidFill>
                  <a:srgbClr val="FA8E8E"/>
                </a:solidFill>
                <a:latin typeface="Lexend Deca"/>
                <a:ea typeface="Lexend Deca"/>
                <a:cs typeface="Lexend Deca"/>
                <a:sym typeface="Lexend Deca"/>
              </a:rPr>
              <a:t>Preliminary Results (Context-Aware Decoding, Mistral 7B)</a:t>
            </a:r>
          </a:p>
        </p:txBody>
      </p:sp>
      <p:sp>
        <p:nvSpPr>
          <p:cNvPr id="39" name="Freeform 39"/>
          <p:cNvSpPr/>
          <p:nvPr/>
        </p:nvSpPr>
        <p:spPr>
          <a:xfrm>
            <a:off x="247642" y="1312291"/>
            <a:ext cx="9505224" cy="8615393"/>
          </a:xfrm>
          <a:custGeom>
            <a:avLst/>
            <a:gdLst/>
            <a:ahLst/>
            <a:cxnLst/>
            <a:rect l="l" t="t" r="r" b="b"/>
            <a:pathLst>
              <a:path w="9505224" h="8615393">
                <a:moveTo>
                  <a:pt x="0" y="0"/>
                </a:moveTo>
                <a:lnTo>
                  <a:pt x="9505224" y="0"/>
                </a:lnTo>
                <a:lnTo>
                  <a:pt x="9505224" y="8615393"/>
                </a:lnTo>
                <a:lnTo>
                  <a:pt x="0" y="8615393"/>
                </a:lnTo>
                <a:lnTo>
                  <a:pt x="0" y="0"/>
                </a:lnTo>
                <a:close/>
              </a:path>
            </a:pathLst>
          </a:custGeom>
          <a:blipFill>
            <a:blip r:embed="rId7"/>
            <a:stretch>
              <a:fillRect l="-17563" t="-6372" r="-75999" b="-34858"/>
            </a:stretch>
          </a:blipFill>
        </p:spPr>
        <p:txBody>
          <a:bodyPr/>
          <a:lstStyle/>
          <a:p>
            <a:endParaRPr lang="en-IN"/>
          </a:p>
        </p:txBody>
      </p:sp>
      <p:grpSp>
        <p:nvGrpSpPr>
          <p:cNvPr id="40" name="Group 40"/>
          <p:cNvGrpSpPr/>
          <p:nvPr/>
        </p:nvGrpSpPr>
        <p:grpSpPr>
          <a:xfrm>
            <a:off x="419909" y="1462246"/>
            <a:ext cx="9160689" cy="8465438"/>
            <a:chOff x="0" y="0"/>
            <a:chExt cx="2412692" cy="2229580"/>
          </a:xfrm>
        </p:grpSpPr>
        <p:sp>
          <p:nvSpPr>
            <p:cNvPr id="41" name="Freeform 41"/>
            <p:cNvSpPr/>
            <p:nvPr/>
          </p:nvSpPr>
          <p:spPr>
            <a:xfrm>
              <a:off x="0" y="0"/>
              <a:ext cx="2412692" cy="2229581"/>
            </a:xfrm>
            <a:custGeom>
              <a:avLst/>
              <a:gdLst/>
              <a:ahLst/>
              <a:cxnLst/>
              <a:rect l="l" t="t" r="r" b="b"/>
              <a:pathLst>
                <a:path w="2412692" h="2229581">
                  <a:moveTo>
                    <a:pt x="0" y="0"/>
                  </a:moveTo>
                  <a:lnTo>
                    <a:pt x="2412692" y="0"/>
                  </a:lnTo>
                  <a:lnTo>
                    <a:pt x="2412692" y="2229581"/>
                  </a:lnTo>
                  <a:lnTo>
                    <a:pt x="0" y="2229581"/>
                  </a:lnTo>
                  <a:close/>
                </a:path>
              </a:pathLst>
            </a:custGeom>
            <a:solidFill>
              <a:srgbClr val="FFFFF9"/>
            </a:solidFill>
          </p:spPr>
          <p:txBody>
            <a:bodyPr/>
            <a:lstStyle/>
            <a:p>
              <a:endParaRPr lang="en-IN"/>
            </a:p>
          </p:txBody>
        </p:sp>
        <p:sp>
          <p:nvSpPr>
            <p:cNvPr id="42" name="TextBox 42"/>
            <p:cNvSpPr txBox="1"/>
            <p:nvPr/>
          </p:nvSpPr>
          <p:spPr>
            <a:xfrm>
              <a:off x="0" y="-114300"/>
              <a:ext cx="2412692" cy="2343880"/>
            </a:xfrm>
            <a:prstGeom prst="rect">
              <a:avLst/>
            </a:prstGeom>
          </p:spPr>
          <p:txBody>
            <a:bodyPr lIns="50800" tIns="50800" rIns="50800" bIns="50800" rtlCol="0" anchor="t"/>
            <a:lstStyle/>
            <a:p>
              <a:pPr marL="626104" lvl="1" indent="-313052" algn="l">
                <a:lnSpc>
                  <a:spcPts val="4059"/>
                </a:lnSpc>
                <a:buFont typeface="Arial"/>
                <a:buChar char="•"/>
              </a:pPr>
              <a:endParaRPr dirty="0"/>
            </a:p>
            <a:p>
              <a:pPr marL="626104" lvl="1" indent="-313052" algn="l">
                <a:lnSpc>
                  <a:spcPts val="4059"/>
                </a:lnSpc>
                <a:buFont typeface="Arial"/>
                <a:buChar char="•"/>
              </a:pPr>
              <a:r>
                <a:rPr lang="en-US" sz="2899" dirty="0">
                  <a:solidFill>
                    <a:srgbClr val="000000"/>
                  </a:solidFill>
                  <a:latin typeface="Times New Roman"/>
                  <a:ea typeface="Times New Roman"/>
                  <a:cs typeface="Times New Roman"/>
                  <a:sym typeface="Times New Roman"/>
                </a:rPr>
                <a:t>Mark Smith</a:t>
              </a:r>
            </a:p>
            <a:p>
              <a:pPr marL="626104" lvl="1" indent="-313052" algn="l">
                <a:lnSpc>
                  <a:spcPts val="4059"/>
                </a:lnSpc>
                <a:buFont typeface="Arial"/>
                <a:buChar char="•"/>
              </a:pPr>
              <a:r>
                <a:rPr lang="en-US" sz="2899" dirty="0">
                  <a:solidFill>
                    <a:srgbClr val="000000"/>
                  </a:solidFill>
                  <a:latin typeface="Times New Roman"/>
                  <a:ea typeface="Times New Roman"/>
                  <a:cs typeface="Times New Roman"/>
                  <a:sym typeface="Times New Roman"/>
                </a:rPr>
                <a:t>Software Engineer</a:t>
              </a:r>
            </a:p>
            <a:p>
              <a:pPr marL="626104" lvl="1" indent="-313052" algn="l">
                <a:lnSpc>
                  <a:spcPts val="4059"/>
                </a:lnSpc>
                <a:buFont typeface="Arial"/>
                <a:buChar char="•"/>
              </a:pPr>
              <a:r>
                <a:rPr lang="en-US" sz="2899" dirty="0">
                  <a:solidFill>
                    <a:srgbClr val="000000"/>
                  </a:solidFill>
                  <a:latin typeface="Times New Roman"/>
                  <a:ea typeface="Times New Roman"/>
                  <a:cs typeface="Times New Roman"/>
                  <a:sym typeface="Times New Roman"/>
                </a:rPr>
                <a:t>Email: mark.smith@email.com | Phone: (123) 456-7890 | Location: City, State</a:t>
              </a:r>
            </a:p>
            <a:p>
              <a:pPr marL="626104" lvl="1" indent="-313052" algn="l">
                <a:lnSpc>
                  <a:spcPts val="4059"/>
                </a:lnSpc>
                <a:buFont typeface="Arial"/>
                <a:buChar char="•"/>
              </a:pPr>
              <a:r>
                <a:rPr lang="en-US" sz="2899" dirty="0">
                  <a:solidFill>
                    <a:srgbClr val="000000"/>
                  </a:solidFill>
                  <a:latin typeface="Times New Roman"/>
                  <a:ea typeface="Times New Roman"/>
                  <a:cs typeface="Times New Roman"/>
                  <a:sym typeface="Times New Roman"/>
                </a:rPr>
                <a:t>LinkedIn: linkedin.com/in/</a:t>
              </a:r>
              <a:r>
                <a:rPr lang="en-US" sz="2899" dirty="0" err="1">
                  <a:solidFill>
                    <a:srgbClr val="000000"/>
                  </a:solidFill>
                  <a:latin typeface="Times New Roman"/>
                  <a:ea typeface="Times New Roman"/>
                  <a:cs typeface="Times New Roman"/>
                  <a:sym typeface="Times New Roman"/>
                </a:rPr>
                <a:t>marksmith</a:t>
              </a:r>
              <a:r>
                <a:rPr lang="en-US" sz="2899" dirty="0">
                  <a:solidFill>
                    <a:srgbClr val="000000"/>
                  </a:solidFill>
                  <a:latin typeface="Times New Roman"/>
                  <a:ea typeface="Times New Roman"/>
                  <a:cs typeface="Times New Roman"/>
                  <a:sym typeface="Times New Roman"/>
                </a:rPr>
                <a:t> | GitHub: github.com/marksmith09</a:t>
              </a:r>
            </a:p>
            <a:p>
              <a:pPr marL="626104" lvl="1" indent="-313052" algn="l">
                <a:lnSpc>
                  <a:spcPts val="4059"/>
                </a:lnSpc>
                <a:buFont typeface="Arial"/>
                <a:buChar char="•"/>
              </a:pPr>
              <a:endParaRPr lang="en-US" sz="2899" dirty="0">
                <a:solidFill>
                  <a:srgbClr val="000000"/>
                </a:solidFill>
                <a:latin typeface="Times New Roman"/>
                <a:ea typeface="Times New Roman"/>
                <a:cs typeface="Times New Roman"/>
                <a:sym typeface="Times New Roman"/>
              </a:endParaRPr>
            </a:p>
            <a:p>
              <a:pPr marL="626104" lvl="1" indent="-313052" algn="l">
                <a:lnSpc>
                  <a:spcPts val="4059"/>
                </a:lnSpc>
                <a:buFont typeface="Arial"/>
                <a:buChar char="•"/>
              </a:pPr>
              <a:r>
                <a:rPr lang="en-US" sz="2899" dirty="0">
                  <a:solidFill>
                    <a:srgbClr val="000000"/>
                  </a:solidFill>
                  <a:latin typeface="Times New Roman Bold"/>
                  <a:ea typeface="Times New Roman Bold"/>
                  <a:cs typeface="Times New Roman Bold"/>
                  <a:sym typeface="Times New Roman Bold"/>
                </a:rPr>
                <a:t>Summary</a:t>
              </a:r>
            </a:p>
            <a:p>
              <a:pPr marL="626104" lvl="1" indent="-313052" algn="l">
                <a:lnSpc>
                  <a:spcPts val="4059"/>
                </a:lnSpc>
                <a:buFont typeface="Arial"/>
                <a:buChar char="•"/>
              </a:pPr>
              <a:r>
                <a:rPr lang="en-US" sz="2899" dirty="0">
                  <a:solidFill>
                    <a:srgbClr val="000000"/>
                  </a:solidFill>
                  <a:latin typeface="Times New Roman"/>
                  <a:ea typeface="Times New Roman"/>
                  <a:cs typeface="Times New Roman"/>
                  <a:sym typeface="Times New Roman"/>
                </a:rPr>
                <a:t>Experienced software engineer with 5+ years of expertise in full-stack development, specializing in Python and JavaScript. Passionate about creating efficient, scalable solutions and contributing to open-source projects.</a:t>
              </a:r>
            </a:p>
            <a:p>
              <a:pPr algn="l">
                <a:lnSpc>
                  <a:spcPts val="4059"/>
                </a:lnSpc>
              </a:pPr>
              <a:endParaRPr lang="en-US" sz="2899" dirty="0">
                <a:solidFill>
                  <a:srgbClr val="000000"/>
                </a:solidFill>
                <a:latin typeface="Times New Roman"/>
                <a:ea typeface="Times New Roman"/>
                <a:cs typeface="Times New Roman"/>
                <a:sym typeface="Times New Roman"/>
              </a:endParaRPr>
            </a:p>
            <a:p>
              <a:pPr algn="l">
                <a:lnSpc>
                  <a:spcPts val="4899"/>
                </a:lnSpc>
              </a:pPr>
              <a:endParaRPr lang="en-US" sz="2899" dirty="0">
                <a:solidFill>
                  <a:srgbClr val="000000"/>
                </a:solidFill>
                <a:latin typeface="Times New Roman"/>
                <a:ea typeface="Times New Roman"/>
                <a:cs typeface="Times New Roman"/>
                <a:sym typeface="Times New Roman"/>
              </a:endParaRPr>
            </a:p>
          </p:txBody>
        </p:sp>
      </p:grpSp>
      <p:grpSp>
        <p:nvGrpSpPr>
          <p:cNvPr id="43" name="Group 43"/>
          <p:cNvGrpSpPr/>
          <p:nvPr/>
        </p:nvGrpSpPr>
        <p:grpSpPr>
          <a:xfrm>
            <a:off x="10397036" y="1620270"/>
            <a:ext cx="7333460" cy="874623"/>
            <a:chOff x="0" y="0"/>
            <a:chExt cx="1931446" cy="230353"/>
          </a:xfrm>
        </p:grpSpPr>
        <p:sp>
          <p:nvSpPr>
            <p:cNvPr id="44" name="Freeform 44"/>
            <p:cNvSpPr/>
            <p:nvPr/>
          </p:nvSpPr>
          <p:spPr>
            <a:xfrm>
              <a:off x="0" y="0"/>
              <a:ext cx="1931446" cy="230353"/>
            </a:xfrm>
            <a:custGeom>
              <a:avLst/>
              <a:gdLst/>
              <a:ahLst/>
              <a:cxnLst/>
              <a:rect l="l" t="t" r="r" b="b"/>
              <a:pathLst>
                <a:path w="1931446" h="230353">
                  <a:moveTo>
                    <a:pt x="11613" y="0"/>
                  </a:moveTo>
                  <a:lnTo>
                    <a:pt x="1919834" y="0"/>
                  </a:lnTo>
                  <a:cubicBezTo>
                    <a:pt x="1926247" y="0"/>
                    <a:pt x="1931446" y="5199"/>
                    <a:pt x="1931446" y="11613"/>
                  </a:cubicBezTo>
                  <a:lnTo>
                    <a:pt x="1931446" y="218741"/>
                  </a:lnTo>
                  <a:cubicBezTo>
                    <a:pt x="1931446" y="225154"/>
                    <a:pt x="1926247" y="230353"/>
                    <a:pt x="1919834" y="230353"/>
                  </a:cubicBezTo>
                  <a:lnTo>
                    <a:pt x="11613" y="230353"/>
                  </a:lnTo>
                  <a:cubicBezTo>
                    <a:pt x="5199" y="230353"/>
                    <a:pt x="0" y="225154"/>
                    <a:pt x="0" y="218741"/>
                  </a:cubicBezTo>
                  <a:lnTo>
                    <a:pt x="0" y="11613"/>
                  </a:lnTo>
                  <a:cubicBezTo>
                    <a:pt x="0" y="5199"/>
                    <a:pt x="5199" y="0"/>
                    <a:pt x="11613" y="0"/>
                  </a:cubicBezTo>
                  <a:close/>
                </a:path>
              </a:pathLst>
            </a:custGeom>
            <a:solidFill>
              <a:srgbClr val="525AE3"/>
            </a:solidFill>
            <a:ln w="95250" cap="sq">
              <a:solidFill>
                <a:srgbClr val="565DE4"/>
              </a:solidFill>
              <a:prstDash val="solid"/>
              <a:miter/>
            </a:ln>
          </p:spPr>
          <p:txBody>
            <a:bodyPr/>
            <a:lstStyle/>
            <a:p>
              <a:endParaRPr lang="en-IN"/>
            </a:p>
          </p:txBody>
        </p:sp>
        <p:sp>
          <p:nvSpPr>
            <p:cNvPr id="45" name="TextBox 45"/>
            <p:cNvSpPr txBox="1"/>
            <p:nvPr/>
          </p:nvSpPr>
          <p:spPr>
            <a:xfrm>
              <a:off x="0" y="-57150"/>
              <a:ext cx="1931446" cy="287503"/>
            </a:xfrm>
            <a:prstGeom prst="rect">
              <a:avLst/>
            </a:prstGeom>
          </p:spPr>
          <p:txBody>
            <a:bodyPr lIns="50800" tIns="50800" rIns="50800" bIns="50800" rtlCol="0" anchor="ctr"/>
            <a:lstStyle/>
            <a:p>
              <a:pPr algn="l">
                <a:lnSpc>
                  <a:spcPts val="3779"/>
                </a:lnSpc>
              </a:pPr>
              <a:r>
                <a:rPr lang="en-US" sz="2699">
                  <a:solidFill>
                    <a:srgbClr val="FFFFFF"/>
                  </a:solidFill>
                  <a:latin typeface="Lexend Deca"/>
                  <a:ea typeface="Lexend Deca"/>
                  <a:cs typeface="Lexend Deca"/>
                  <a:sym typeface="Lexend Deca"/>
                </a:rPr>
                <a:t>Should Adobe hire him?</a:t>
              </a:r>
            </a:p>
          </p:txBody>
        </p:sp>
      </p:grpSp>
      <p:sp>
        <p:nvSpPr>
          <p:cNvPr id="46" name="TextBox 46"/>
          <p:cNvSpPr txBox="1"/>
          <p:nvPr/>
        </p:nvSpPr>
        <p:spPr>
          <a:xfrm>
            <a:off x="11513108" y="8167504"/>
            <a:ext cx="988318" cy="580390"/>
          </a:xfrm>
          <a:prstGeom prst="rect">
            <a:avLst/>
          </a:prstGeom>
        </p:spPr>
        <p:txBody>
          <a:bodyPr lIns="0" tIns="0" rIns="0" bIns="0" rtlCol="0" anchor="t">
            <a:spAutoFit/>
          </a:bodyPr>
          <a:lstStyle/>
          <a:p>
            <a:pPr algn="ctr">
              <a:lnSpc>
                <a:spcPts val="4759"/>
              </a:lnSpc>
              <a:spcBef>
                <a:spcPct val="0"/>
              </a:spcBef>
            </a:pPr>
            <a:r>
              <a:rPr lang="en-US" sz="3399">
                <a:solidFill>
                  <a:srgbClr val="FFFFF9"/>
                </a:solidFill>
                <a:latin typeface="Lexend Deca"/>
                <a:ea typeface="Lexend Deca"/>
                <a:cs typeface="Lexend Deca"/>
                <a:sym typeface="Lexend Deca"/>
              </a:rPr>
              <a:t>α = 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IN"/>
          </a:p>
        </p:txBody>
      </p:sp>
      <p:grpSp>
        <p:nvGrpSpPr>
          <p:cNvPr id="3" name="Group 3"/>
          <p:cNvGrpSpPr/>
          <p:nvPr/>
        </p:nvGrpSpPr>
        <p:grpSpPr>
          <a:xfrm>
            <a:off x="12870321" y="7568105"/>
            <a:ext cx="2359579" cy="2359579"/>
            <a:chOff x="0" y="0"/>
            <a:chExt cx="3146106" cy="3146106"/>
          </a:xfrm>
        </p:grpSpPr>
        <p:sp>
          <p:nvSpPr>
            <p:cNvPr id="4" name="Freeform 4"/>
            <p:cNvSpPr/>
            <p:nvPr/>
          </p:nvSpPr>
          <p:spPr>
            <a:xfrm>
              <a:off x="0" y="0"/>
              <a:ext cx="3146106" cy="3146106"/>
            </a:xfrm>
            <a:custGeom>
              <a:avLst/>
              <a:gdLst/>
              <a:ahLst/>
              <a:cxnLst/>
              <a:rect l="l" t="t" r="r" b="b"/>
              <a:pathLst>
                <a:path w="3146106" h="3146106">
                  <a:moveTo>
                    <a:pt x="0" y="0"/>
                  </a:moveTo>
                  <a:lnTo>
                    <a:pt x="3146106" y="0"/>
                  </a:lnTo>
                  <a:lnTo>
                    <a:pt x="3146106" y="3146106"/>
                  </a:lnTo>
                  <a:lnTo>
                    <a:pt x="0" y="31461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5" name="Group 5"/>
            <p:cNvGrpSpPr/>
            <p:nvPr/>
          </p:nvGrpSpPr>
          <p:grpSpPr>
            <a:xfrm>
              <a:off x="788685" y="788685"/>
              <a:ext cx="1568735" cy="156873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3030"/>
              </a:solidFill>
              <a:ln cap="sq">
                <a:noFill/>
                <a:prstDash val="solid"/>
                <a:miter/>
              </a:ln>
            </p:spPr>
            <p:txBody>
              <a:bodyPr/>
              <a:lstStyle/>
              <a:p>
                <a:endParaRPr lang="en-I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flipV="1">
              <a:off x="1573053" y="862700"/>
              <a:ext cx="0" cy="800085"/>
            </a:xfrm>
            <a:prstGeom prst="line">
              <a:avLst/>
            </a:prstGeom>
            <a:ln w="190500" cap="rnd">
              <a:solidFill>
                <a:srgbClr val="F4F4F4"/>
              </a:solidFill>
              <a:prstDash val="solid"/>
              <a:headEnd type="none" w="sm" len="sm"/>
              <a:tailEnd type="none" w="sm" len="sm"/>
            </a:ln>
          </p:spPr>
          <p:txBody>
            <a:bodyPr/>
            <a:lstStyle/>
            <a:p>
              <a:endParaRPr lang="en-IN"/>
            </a:p>
          </p:txBody>
        </p:sp>
        <p:grpSp>
          <p:nvGrpSpPr>
            <p:cNvPr id="9" name="Group 9"/>
            <p:cNvGrpSpPr/>
            <p:nvPr/>
          </p:nvGrpSpPr>
          <p:grpSpPr>
            <a:xfrm>
              <a:off x="2058852" y="351805"/>
              <a:ext cx="285496" cy="28549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858C"/>
              </a:solidFill>
            </p:spPr>
            <p:txBody>
              <a:bodyPr/>
              <a:lstStyle/>
              <a:p>
                <a:endParaRPr lang="en-IN"/>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430305" y="166398"/>
              <a:ext cx="285496" cy="28549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338089" y="801385"/>
              <a:ext cx="285496" cy="28549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788685" y="351805"/>
              <a:ext cx="285496" cy="28549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72989" y="1430305"/>
              <a:ext cx="285496" cy="28549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2517441" y="801385"/>
              <a:ext cx="285496" cy="28549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858C"/>
              </a:solidFill>
            </p:spPr>
            <p:txBody>
              <a:bodyPr/>
              <a:lstStyle/>
              <a:p>
                <a:endParaRPr lang="en-IN"/>
              </a:p>
            </p:txBody>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2690907" y="1430305"/>
              <a:ext cx="285496" cy="285496"/>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858C"/>
              </a:solidFill>
            </p:spPr>
            <p:txBody>
              <a:bodyPr/>
              <a:lstStyle/>
              <a:p>
                <a:endParaRPr lang="en-IN"/>
              </a:p>
            </p:txBody>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30" name="Freeform 30"/>
          <p:cNvSpPr/>
          <p:nvPr/>
        </p:nvSpPr>
        <p:spPr>
          <a:xfrm>
            <a:off x="10214264" y="1470315"/>
            <a:ext cx="7699004" cy="5659640"/>
          </a:xfrm>
          <a:custGeom>
            <a:avLst/>
            <a:gdLst/>
            <a:ahLst/>
            <a:cxnLst/>
            <a:rect l="l" t="t" r="r" b="b"/>
            <a:pathLst>
              <a:path w="7699004" h="5659640">
                <a:moveTo>
                  <a:pt x="0" y="0"/>
                </a:moveTo>
                <a:lnTo>
                  <a:pt x="7699004" y="0"/>
                </a:lnTo>
                <a:lnTo>
                  <a:pt x="7699004" y="5659640"/>
                </a:lnTo>
                <a:lnTo>
                  <a:pt x="0" y="5659640"/>
                </a:lnTo>
                <a:lnTo>
                  <a:pt x="0" y="0"/>
                </a:lnTo>
                <a:close/>
              </a:path>
            </a:pathLst>
          </a:custGeom>
          <a:blipFill>
            <a:blip r:embed="rId6"/>
            <a:stretch>
              <a:fillRect l="-185569" t="-73186" r="-8542" b="-87005"/>
            </a:stretch>
          </a:blipFill>
        </p:spPr>
        <p:txBody>
          <a:bodyPr/>
          <a:lstStyle/>
          <a:p>
            <a:endParaRPr lang="en-IN"/>
          </a:p>
        </p:txBody>
      </p:sp>
      <p:grpSp>
        <p:nvGrpSpPr>
          <p:cNvPr id="31" name="Group 31"/>
          <p:cNvGrpSpPr/>
          <p:nvPr/>
        </p:nvGrpSpPr>
        <p:grpSpPr>
          <a:xfrm>
            <a:off x="10588691" y="2513004"/>
            <a:ext cx="6922840" cy="4616951"/>
            <a:chOff x="0" y="0"/>
            <a:chExt cx="1823299" cy="1215987"/>
          </a:xfrm>
        </p:grpSpPr>
        <p:sp>
          <p:nvSpPr>
            <p:cNvPr id="32" name="Freeform 32"/>
            <p:cNvSpPr/>
            <p:nvPr/>
          </p:nvSpPr>
          <p:spPr>
            <a:xfrm>
              <a:off x="0" y="0"/>
              <a:ext cx="1823299" cy="1215987"/>
            </a:xfrm>
            <a:custGeom>
              <a:avLst/>
              <a:gdLst/>
              <a:ahLst/>
              <a:cxnLst/>
              <a:rect l="l" t="t" r="r" b="b"/>
              <a:pathLst>
                <a:path w="1823299" h="1215987">
                  <a:moveTo>
                    <a:pt x="0" y="0"/>
                  </a:moveTo>
                  <a:lnTo>
                    <a:pt x="1823299" y="0"/>
                  </a:lnTo>
                  <a:lnTo>
                    <a:pt x="1823299" y="1215987"/>
                  </a:lnTo>
                  <a:lnTo>
                    <a:pt x="0" y="1215987"/>
                  </a:lnTo>
                  <a:close/>
                </a:path>
              </a:pathLst>
            </a:custGeom>
            <a:solidFill>
              <a:srgbClr val="F4F4F4"/>
            </a:solidFill>
          </p:spPr>
          <p:txBody>
            <a:bodyPr/>
            <a:lstStyle/>
            <a:p>
              <a:endParaRPr lang="en-IN"/>
            </a:p>
          </p:txBody>
        </p:sp>
        <p:sp>
          <p:nvSpPr>
            <p:cNvPr id="33" name="TextBox 33"/>
            <p:cNvSpPr txBox="1"/>
            <p:nvPr/>
          </p:nvSpPr>
          <p:spPr>
            <a:xfrm>
              <a:off x="0" y="-57150"/>
              <a:ext cx="1823299" cy="1273137"/>
            </a:xfrm>
            <a:prstGeom prst="rect">
              <a:avLst/>
            </a:prstGeom>
          </p:spPr>
          <p:txBody>
            <a:bodyPr lIns="50800" tIns="50800" rIns="50800" bIns="50800" rtlCol="0" anchor="t"/>
            <a:lstStyle/>
            <a:p>
              <a:pPr algn="l">
                <a:lnSpc>
                  <a:spcPts val="4059"/>
                </a:lnSpc>
              </a:pPr>
              <a:endParaRPr lang="en-US" sz="2899" dirty="0">
                <a:solidFill>
                  <a:srgbClr val="0B081D"/>
                </a:solidFill>
                <a:latin typeface="Lexend Deca"/>
                <a:ea typeface="Lexend Deca"/>
                <a:cs typeface="Lexend Deca"/>
                <a:sym typeface="Lexend Deca"/>
              </a:endParaRPr>
            </a:p>
            <a:p>
              <a:pPr algn="l">
                <a:lnSpc>
                  <a:spcPts val="4059"/>
                </a:lnSpc>
              </a:pPr>
              <a:r>
                <a:rPr lang="en-US" sz="2899" dirty="0">
                  <a:solidFill>
                    <a:srgbClr val="0B081D"/>
                  </a:solidFill>
                  <a:latin typeface="Lexend Deca"/>
                  <a:ea typeface="Lexend Deca"/>
                  <a:cs typeface="Lexend Deca"/>
                  <a:sym typeface="Lexend Deca"/>
                </a:rPr>
                <a:t>The document does not explicitly state whether Adobe should hire Mark Smith or not.</a:t>
              </a:r>
            </a:p>
          </p:txBody>
        </p:sp>
      </p:grpSp>
      <p:grpSp>
        <p:nvGrpSpPr>
          <p:cNvPr id="34" name="Group 34"/>
          <p:cNvGrpSpPr/>
          <p:nvPr/>
        </p:nvGrpSpPr>
        <p:grpSpPr>
          <a:xfrm>
            <a:off x="10262816" y="1470315"/>
            <a:ext cx="6196306" cy="145905"/>
            <a:chOff x="0" y="0"/>
            <a:chExt cx="1631949" cy="38428"/>
          </a:xfrm>
        </p:grpSpPr>
        <p:sp>
          <p:nvSpPr>
            <p:cNvPr id="35" name="Freeform 35"/>
            <p:cNvSpPr/>
            <p:nvPr/>
          </p:nvSpPr>
          <p:spPr>
            <a:xfrm>
              <a:off x="0" y="0"/>
              <a:ext cx="1631949" cy="38428"/>
            </a:xfrm>
            <a:custGeom>
              <a:avLst/>
              <a:gdLst/>
              <a:ahLst/>
              <a:cxnLst/>
              <a:rect l="l" t="t" r="r" b="b"/>
              <a:pathLst>
                <a:path w="1631949" h="38428">
                  <a:moveTo>
                    <a:pt x="0" y="0"/>
                  </a:moveTo>
                  <a:lnTo>
                    <a:pt x="1631949" y="0"/>
                  </a:lnTo>
                  <a:lnTo>
                    <a:pt x="1631949" y="38428"/>
                  </a:lnTo>
                  <a:lnTo>
                    <a:pt x="0" y="38428"/>
                  </a:lnTo>
                  <a:close/>
                </a:path>
              </a:pathLst>
            </a:custGeom>
            <a:solidFill>
              <a:srgbClr val="FFFFFF"/>
            </a:solidFill>
          </p:spPr>
          <p:txBody>
            <a:bodyPr/>
            <a:lstStyle/>
            <a:p>
              <a:endParaRPr lang="en-IN"/>
            </a:p>
          </p:txBody>
        </p:sp>
        <p:sp>
          <p:nvSpPr>
            <p:cNvPr id="36" name="TextBox 36"/>
            <p:cNvSpPr txBox="1"/>
            <p:nvPr/>
          </p:nvSpPr>
          <p:spPr>
            <a:xfrm>
              <a:off x="0" y="-38100"/>
              <a:ext cx="1631949" cy="76528"/>
            </a:xfrm>
            <a:prstGeom prst="rect">
              <a:avLst/>
            </a:prstGeom>
          </p:spPr>
          <p:txBody>
            <a:bodyPr lIns="50800" tIns="50800" rIns="50800" bIns="50800" rtlCol="0" anchor="ctr"/>
            <a:lstStyle/>
            <a:p>
              <a:pPr algn="ctr">
                <a:lnSpc>
                  <a:spcPts val="2659"/>
                </a:lnSpc>
              </a:pPr>
              <a:endParaRPr/>
            </a:p>
          </p:txBody>
        </p:sp>
      </p:grpSp>
      <p:sp>
        <p:nvSpPr>
          <p:cNvPr id="37" name="TextBox 37"/>
          <p:cNvSpPr txBox="1"/>
          <p:nvPr/>
        </p:nvSpPr>
        <p:spPr>
          <a:xfrm>
            <a:off x="11185884" y="9045642"/>
            <a:ext cx="1642765" cy="580390"/>
          </a:xfrm>
          <a:prstGeom prst="rect">
            <a:avLst/>
          </a:prstGeom>
        </p:spPr>
        <p:txBody>
          <a:bodyPr lIns="0" tIns="0" rIns="0" bIns="0" rtlCol="0" anchor="t">
            <a:spAutoFit/>
          </a:bodyPr>
          <a:lstStyle/>
          <a:p>
            <a:pPr algn="ctr">
              <a:lnSpc>
                <a:spcPts val="4759"/>
              </a:lnSpc>
              <a:spcBef>
                <a:spcPct val="0"/>
              </a:spcBef>
            </a:pPr>
            <a:r>
              <a:rPr lang="en-US" sz="3399">
                <a:solidFill>
                  <a:srgbClr val="FFFFF9"/>
                </a:solidFill>
                <a:latin typeface="Lexend Deca"/>
                <a:ea typeface="Lexend Deca"/>
                <a:cs typeface="Lexend Deca"/>
                <a:sym typeface="Lexend Deca"/>
              </a:rPr>
              <a:t>Context</a:t>
            </a:r>
          </a:p>
        </p:txBody>
      </p:sp>
      <p:sp>
        <p:nvSpPr>
          <p:cNvPr id="38" name="TextBox 38"/>
          <p:cNvSpPr txBox="1"/>
          <p:nvPr/>
        </p:nvSpPr>
        <p:spPr>
          <a:xfrm>
            <a:off x="11500408" y="8167504"/>
            <a:ext cx="1013718" cy="580390"/>
          </a:xfrm>
          <a:prstGeom prst="rect">
            <a:avLst/>
          </a:prstGeom>
        </p:spPr>
        <p:txBody>
          <a:bodyPr lIns="0" tIns="0" rIns="0" bIns="0" rtlCol="0" anchor="t">
            <a:spAutoFit/>
          </a:bodyPr>
          <a:lstStyle/>
          <a:p>
            <a:pPr algn="ctr">
              <a:lnSpc>
                <a:spcPts val="4759"/>
              </a:lnSpc>
              <a:spcBef>
                <a:spcPct val="0"/>
              </a:spcBef>
            </a:pPr>
            <a:r>
              <a:rPr lang="en-US" sz="3399">
                <a:solidFill>
                  <a:srgbClr val="FFFFF9"/>
                </a:solidFill>
                <a:latin typeface="Lexend Deca"/>
                <a:ea typeface="Lexend Deca"/>
                <a:cs typeface="Lexend Deca"/>
                <a:sym typeface="Lexend Deca"/>
              </a:rPr>
              <a:t>α = 0</a:t>
            </a:r>
          </a:p>
        </p:txBody>
      </p:sp>
      <p:sp>
        <p:nvSpPr>
          <p:cNvPr id="39" name="Freeform 39"/>
          <p:cNvSpPr/>
          <p:nvPr/>
        </p:nvSpPr>
        <p:spPr>
          <a:xfrm>
            <a:off x="247642" y="1312291"/>
            <a:ext cx="9505224" cy="8615393"/>
          </a:xfrm>
          <a:custGeom>
            <a:avLst/>
            <a:gdLst/>
            <a:ahLst/>
            <a:cxnLst/>
            <a:rect l="l" t="t" r="r" b="b"/>
            <a:pathLst>
              <a:path w="9505224" h="8615393">
                <a:moveTo>
                  <a:pt x="0" y="0"/>
                </a:moveTo>
                <a:lnTo>
                  <a:pt x="9505224" y="0"/>
                </a:lnTo>
                <a:lnTo>
                  <a:pt x="9505224" y="8615393"/>
                </a:lnTo>
                <a:lnTo>
                  <a:pt x="0" y="8615393"/>
                </a:lnTo>
                <a:lnTo>
                  <a:pt x="0" y="0"/>
                </a:lnTo>
                <a:close/>
              </a:path>
            </a:pathLst>
          </a:custGeom>
          <a:blipFill>
            <a:blip r:embed="rId7"/>
            <a:stretch>
              <a:fillRect l="-17563" t="-6372" r="-75999" b="-34858"/>
            </a:stretch>
          </a:blipFill>
        </p:spPr>
        <p:txBody>
          <a:bodyPr/>
          <a:lstStyle/>
          <a:p>
            <a:endParaRPr lang="en-IN"/>
          </a:p>
        </p:txBody>
      </p:sp>
      <p:grpSp>
        <p:nvGrpSpPr>
          <p:cNvPr id="40" name="Group 40"/>
          <p:cNvGrpSpPr/>
          <p:nvPr/>
        </p:nvGrpSpPr>
        <p:grpSpPr>
          <a:xfrm>
            <a:off x="419909" y="1462246"/>
            <a:ext cx="9160689" cy="8465438"/>
            <a:chOff x="0" y="0"/>
            <a:chExt cx="2412692" cy="2229580"/>
          </a:xfrm>
        </p:grpSpPr>
        <p:sp>
          <p:nvSpPr>
            <p:cNvPr id="41" name="Freeform 41"/>
            <p:cNvSpPr/>
            <p:nvPr/>
          </p:nvSpPr>
          <p:spPr>
            <a:xfrm>
              <a:off x="0" y="0"/>
              <a:ext cx="2412692" cy="2229581"/>
            </a:xfrm>
            <a:custGeom>
              <a:avLst/>
              <a:gdLst/>
              <a:ahLst/>
              <a:cxnLst/>
              <a:rect l="l" t="t" r="r" b="b"/>
              <a:pathLst>
                <a:path w="2412692" h="2229581">
                  <a:moveTo>
                    <a:pt x="0" y="0"/>
                  </a:moveTo>
                  <a:lnTo>
                    <a:pt x="2412692" y="0"/>
                  </a:lnTo>
                  <a:lnTo>
                    <a:pt x="2412692" y="2229581"/>
                  </a:lnTo>
                  <a:lnTo>
                    <a:pt x="0" y="2229581"/>
                  </a:lnTo>
                  <a:close/>
                </a:path>
              </a:pathLst>
            </a:custGeom>
            <a:solidFill>
              <a:srgbClr val="FFFFF9"/>
            </a:solidFill>
          </p:spPr>
          <p:txBody>
            <a:bodyPr/>
            <a:lstStyle/>
            <a:p>
              <a:endParaRPr lang="en-IN"/>
            </a:p>
          </p:txBody>
        </p:sp>
        <p:sp>
          <p:nvSpPr>
            <p:cNvPr id="42" name="TextBox 42"/>
            <p:cNvSpPr txBox="1"/>
            <p:nvPr/>
          </p:nvSpPr>
          <p:spPr>
            <a:xfrm>
              <a:off x="0" y="-114300"/>
              <a:ext cx="2412692" cy="2343880"/>
            </a:xfrm>
            <a:prstGeom prst="rect">
              <a:avLst/>
            </a:prstGeom>
          </p:spPr>
          <p:txBody>
            <a:bodyPr lIns="50800" tIns="50800" rIns="50800" bIns="50800" rtlCol="0" anchor="t"/>
            <a:lstStyle/>
            <a:p>
              <a:pPr marL="626104" lvl="1" indent="-313052" algn="l">
                <a:lnSpc>
                  <a:spcPts val="4059"/>
                </a:lnSpc>
                <a:buFont typeface="Arial"/>
                <a:buChar char="•"/>
              </a:pPr>
              <a:endParaRPr/>
            </a:p>
            <a:p>
              <a:pPr marL="626104" lvl="1" indent="-313052" algn="l">
                <a:lnSpc>
                  <a:spcPts val="4059"/>
                </a:lnSpc>
                <a:buFont typeface="Arial"/>
                <a:buChar char="•"/>
              </a:pPr>
              <a:r>
                <a:rPr lang="en-US" sz="2899">
                  <a:solidFill>
                    <a:srgbClr val="000000"/>
                  </a:solidFill>
                  <a:latin typeface="Times New Roman"/>
                  <a:ea typeface="Times New Roman"/>
                  <a:cs typeface="Times New Roman"/>
                  <a:sym typeface="Times New Roman"/>
                </a:rPr>
                <a:t>Mark Smith</a:t>
              </a:r>
            </a:p>
            <a:p>
              <a:pPr marL="626104" lvl="1" indent="-313052" algn="l">
                <a:lnSpc>
                  <a:spcPts val="4059"/>
                </a:lnSpc>
                <a:buFont typeface="Arial"/>
                <a:buChar char="•"/>
              </a:pPr>
              <a:r>
                <a:rPr lang="en-US" sz="2899">
                  <a:solidFill>
                    <a:srgbClr val="000000"/>
                  </a:solidFill>
                  <a:latin typeface="Times New Roman"/>
                  <a:ea typeface="Times New Roman"/>
                  <a:cs typeface="Times New Roman"/>
                  <a:sym typeface="Times New Roman"/>
                </a:rPr>
                <a:t>Software Engineer</a:t>
              </a:r>
            </a:p>
            <a:p>
              <a:pPr marL="626104" lvl="1" indent="-313052" algn="l">
                <a:lnSpc>
                  <a:spcPts val="4059"/>
                </a:lnSpc>
                <a:buFont typeface="Arial"/>
                <a:buChar char="•"/>
              </a:pPr>
              <a:r>
                <a:rPr lang="en-US" sz="2899">
                  <a:solidFill>
                    <a:srgbClr val="000000"/>
                  </a:solidFill>
                  <a:latin typeface="Times New Roman"/>
                  <a:ea typeface="Times New Roman"/>
                  <a:cs typeface="Times New Roman"/>
                  <a:sym typeface="Times New Roman"/>
                </a:rPr>
                <a:t>Email: mark.smith@email.com | Phone: (123) 456-7890 | Location: City, State</a:t>
              </a:r>
            </a:p>
            <a:p>
              <a:pPr marL="626104" lvl="1" indent="-313052" algn="l">
                <a:lnSpc>
                  <a:spcPts val="4059"/>
                </a:lnSpc>
                <a:buFont typeface="Arial"/>
                <a:buChar char="•"/>
              </a:pPr>
              <a:r>
                <a:rPr lang="en-US" sz="2899">
                  <a:solidFill>
                    <a:srgbClr val="000000"/>
                  </a:solidFill>
                  <a:latin typeface="Times New Roman"/>
                  <a:ea typeface="Times New Roman"/>
                  <a:cs typeface="Times New Roman"/>
                  <a:sym typeface="Times New Roman"/>
                </a:rPr>
                <a:t>LinkedIn: linkedin.com/in/marksmith | GitHub: github.com/marksmith09</a:t>
              </a:r>
            </a:p>
            <a:p>
              <a:pPr marL="626104" lvl="1" indent="-313052" algn="l">
                <a:lnSpc>
                  <a:spcPts val="4059"/>
                </a:lnSpc>
                <a:buFont typeface="Arial"/>
                <a:buChar char="•"/>
              </a:pPr>
              <a:endParaRPr lang="en-US" sz="2899">
                <a:solidFill>
                  <a:srgbClr val="000000"/>
                </a:solidFill>
                <a:latin typeface="Times New Roman"/>
                <a:ea typeface="Times New Roman"/>
                <a:cs typeface="Times New Roman"/>
                <a:sym typeface="Times New Roman"/>
              </a:endParaRPr>
            </a:p>
            <a:p>
              <a:pPr marL="626104" lvl="1" indent="-313052" algn="l">
                <a:lnSpc>
                  <a:spcPts val="4059"/>
                </a:lnSpc>
                <a:buFont typeface="Arial"/>
                <a:buChar char="•"/>
              </a:pPr>
              <a:r>
                <a:rPr lang="en-US" sz="2899">
                  <a:solidFill>
                    <a:srgbClr val="000000"/>
                  </a:solidFill>
                  <a:latin typeface="Times New Roman Bold"/>
                  <a:ea typeface="Times New Roman Bold"/>
                  <a:cs typeface="Times New Roman Bold"/>
                  <a:sym typeface="Times New Roman Bold"/>
                </a:rPr>
                <a:t>Summary</a:t>
              </a:r>
            </a:p>
            <a:p>
              <a:pPr marL="626104" lvl="1" indent="-313052" algn="l">
                <a:lnSpc>
                  <a:spcPts val="4059"/>
                </a:lnSpc>
                <a:buFont typeface="Arial"/>
                <a:buChar char="•"/>
              </a:pPr>
              <a:r>
                <a:rPr lang="en-US" sz="2899">
                  <a:solidFill>
                    <a:srgbClr val="000000"/>
                  </a:solidFill>
                  <a:latin typeface="Times New Roman"/>
                  <a:ea typeface="Times New Roman"/>
                  <a:cs typeface="Times New Roman"/>
                  <a:sym typeface="Times New Roman"/>
                </a:rPr>
                <a:t>Experienced software engineer with 5+ years of expertise in full-stack development, specializing in Python and JavaScript. Passionate about creating efficient, scalable solutions and contributing to open-source projects.</a:t>
              </a:r>
            </a:p>
            <a:p>
              <a:pPr algn="l">
                <a:lnSpc>
                  <a:spcPts val="4059"/>
                </a:lnSpc>
              </a:pPr>
              <a:endParaRPr lang="en-US" sz="2899">
                <a:solidFill>
                  <a:srgbClr val="000000"/>
                </a:solidFill>
                <a:latin typeface="Times New Roman"/>
                <a:ea typeface="Times New Roman"/>
                <a:cs typeface="Times New Roman"/>
                <a:sym typeface="Times New Roman"/>
              </a:endParaRPr>
            </a:p>
            <a:p>
              <a:pPr algn="l">
                <a:lnSpc>
                  <a:spcPts val="4899"/>
                </a:lnSpc>
              </a:pPr>
              <a:endParaRPr lang="en-US" sz="2899">
                <a:solidFill>
                  <a:srgbClr val="000000"/>
                </a:solidFill>
                <a:latin typeface="Times New Roman"/>
                <a:ea typeface="Times New Roman"/>
                <a:cs typeface="Times New Roman"/>
                <a:sym typeface="Times New Roman"/>
              </a:endParaRPr>
            </a:p>
          </p:txBody>
        </p:sp>
      </p:grpSp>
      <p:grpSp>
        <p:nvGrpSpPr>
          <p:cNvPr id="43" name="Group 43"/>
          <p:cNvGrpSpPr/>
          <p:nvPr/>
        </p:nvGrpSpPr>
        <p:grpSpPr>
          <a:xfrm>
            <a:off x="10397036" y="1620270"/>
            <a:ext cx="7333460" cy="874623"/>
            <a:chOff x="0" y="0"/>
            <a:chExt cx="1931446" cy="230353"/>
          </a:xfrm>
        </p:grpSpPr>
        <p:sp>
          <p:nvSpPr>
            <p:cNvPr id="44" name="Freeform 44"/>
            <p:cNvSpPr/>
            <p:nvPr/>
          </p:nvSpPr>
          <p:spPr>
            <a:xfrm>
              <a:off x="0" y="0"/>
              <a:ext cx="1931446" cy="230353"/>
            </a:xfrm>
            <a:custGeom>
              <a:avLst/>
              <a:gdLst/>
              <a:ahLst/>
              <a:cxnLst/>
              <a:rect l="l" t="t" r="r" b="b"/>
              <a:pathLst>
                <a:path w="1931446" h="230353">
                  <a:moveTo>
                    <a:pt x="11613" y="0"/>
                  </a:moveTo>
                  <a:lnTo>
                    <a:pt x="1919834" y="0"/>
                  </a:lnTo>
                  <a:cubicBezTo>
                    <a:pt x="1926247" y="0"/>
                    <a:pt x="1931446" y="5199"/>
                    <a:pt x="1931446" y="11613"/>
                  </a:cubicBezTo>
                  <a:lnTo>
                    <a:pt x="1931446" y="218741"/>
                  </a:lnTo>
                  <a:cubicBezTo>
                    <a:pt x="1931446" y="225154"/>
                    <a:pt x="1926247" y="230353"/>
                    <a:pt x="1919834" y="230353"/>
                  </a:cubicBezTo>
                  <a:lnTo>
                    <a:pt x="11613" y="230353"/>
                  </a:lnTo>
                  <a:cubicBezTo>
                    <a:pt x="5199" y="230353"/>
                    <a:pt x="0" y="225154"/>
                    <a:pt x="0" y="218741"/>
                  </a:cubicBezTo>
                  <a:lnTo>
                    <a:pt x="0" y="11613"/>
                  </a:lnTo>
                  <a:cubicBezTo>
                    <a:pt x="0" y="5199"/>
                    <a:pt x="5199" y="0"/>
                    <a:pt x="11613" y="0"/>
                  </a:cubicBezTo>
                  <a:close/>
                </a:path>
              </a:pathLst>
            </a:custGeom>
            <a:solidFill>
              <a:srgbClr val="525AE3"/>
            </a:solidFill>
            <a:ln w="95250" cap="sq">
              <a:solidFill>
                <a:srgbClr val="565DE4"/>
              </a:solidFill>
              <a:prstDash val="solid"/>
              <a:miter/>
            </a:ln>
          </p:spPr>
          <p:txBody>
            <a:bodyPr/>
            <a:lstStyle/>
            <a:p>
              <a:endParaRPr lang="en-IN"/>
            </a:p>
          </p:txBody>
        </p:sp>
        <p:sp>
          <p:nvSpPr>
            <p:cNvPr id="45" name="TextBox 45"/>
            <p:cNvSpPr txBox="1"/>
            <p:nvPr/>
          </p:nvSpPr>
          <p:spPr>
            <a:xfrm>
              <a:off x="0" y="-57150"/>
              <a:ext cx="1931446" cy="287503"/>
            </a:xfrm>
            <a:prstGeom prst="rect">
              <a:avLst/>
            </a:prstGeom>
          </p:spPr>
          <p:txBody>
            <a:bodyPr lIns="50800" tIns="50800" rIns="50800" bIns="50800" rtlCol="0" anchor="ctr"/>
            <a:lstStyle/>
            <a:p>
              <a:pPr algn="l">
                <a:lnSpc>
                  <a:spcPts val="3779"/>
                </a:lnSpc>
              </a:pPr>
              <a:r>
                <a:rPr lang="en-US" sz="2699">
                  <a:solidFill>
                    <a:srgbClr val="FFFFFF"/>
                  </a:solidFill>
                  <a:latin typeface="Lexend Deca"/>
                  <a:ea typeface="Lexend Deca"/>
                  <a:cs typeface="Lexend Deca"/>
                  <a:sym typeface="Lexend Deca"/>
                </a:rPr>
                <a:t>Should Adobe hire him?</a:t>
              </a:r>
            </a:p>
          </p:txBody>
        </p:sp>
      </p:grpSp>
      <p:sp>
        <p:nvSpPr>
          <p:cNvPr id="46" name="TextBox 46"/>
          <p:cNvSpPr txBox="1"/>
          <p:nvPr/>
        </p:nvSpPr>
        <p:spPr>
          <a:xfrm>
            <a:off x="266692" y="95109"/>
            <a:ext cx="18021308" cy="811035"/>
          </a:xfrm>
          <a:prstGeom prst="rect">
            <a:avLst/>
          </a:prstGeom>
        </p:spPr>
        <p:txBody>
          <a:bodyPr lIns="0" tIns="0" rIns="0" bIns="0" rtlCol="0" anchor="t">
            <a:spAutoFit/>
          </a:bodyPr>
          <a:lstStyle/>
          <a:p>
            <a:pPr algn="l">
              <a:lnSpc>
                <a:spcPts val="6747"/>
              </a:lnSpc>
              <a:spcBef>
                <a:spcPct val="0"/>
              </a:spcBef>
            </a:pPr>
            <a:r>
              <a:rPr lang="en-US" sz="4819">
                <a:solidFill>
                  <a:srgbClr val="FA8E8E"/>
                </a:solidFill>
                <a:latin typeface="Lexend Deca"/>
                <a:ea typeface="Lexend Deca"/>
                <a:cs typeface="Lexend Deca"/>
                <a:sym typeface="Lexend Deca"/>
              </a:rPr>
              <a:t>Preliminary Results (Context-Aware Decoding, Mistral 7B)</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IN"/>
          </a:p>
        </p:txBody>
      </p:sp>
      <p:grpSp>
        <p:nvGrpSpPr>
          <p:cNvPr id="3" name="Group 3"/>
          <p:cNvGrpSpPr/>
          <p:nvPr/>
        </p:nvGrpSpPr>
        <p:grpSpPr>
          <a:xfrm>
            <a:off x="12883976" y="7568105"/>
            <a:ext cx="2359579" cy="2359579"/>
            <a:chOff x="0" y="0"/>
            <a:chExt cx="3146106" cy="3146106"/>
          </a:xfrm>
        </p:grpSpPr>
        <p:sp>
          <p:nvSpPr>
            <p:cNvPr id="4" name="Freeform 4"/>
            <p:cNvSpPr/>
            <p:nvPr/>
          </p:nvSpPr>
          <p:spPr>
            <a:xfrm>
              <a:off x="0" y="0"/>
              <a:ext cx="3146106" cy="3146106"/>
            </a:xfrm>
            <a:custGeom>
              <a:avLst/>
              <a:gdLst/>
              <a:ahLst/>
              <a:cxnLst/>
              <a:rect l="l" t="t" r="r" b="b"/>
              <a:pathLst>
                <a:path w="3146106" h="3146106">
                  <a:moveTo>
                    <a:pt x="0" y="0"/>
                  </a:moveTo>
                  <a:lnTo>
                    <a:pt x="3146106" y="0"/>
                  </a:lnTo>
                  <a:lnTo>
                    <a:pt x="3146106" y="3146106"/>
                  </a:lnTo>
                  <a:lnTo>
                    <a:pt x="0" y="31461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5" name="Group 5"/>
            <p:cNvGrpSpPr/>
            <p:nvPr/>
          </p:nvGrpSpPr>
          <p:grpSpPr>
            <a:xfrm>
              <a:off x="814085" y="788685"/>
              <a:ext cx="1568735" cy="156873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3030"/>
              </a:solidFill>
              <a:ln cap="sq">
                <a:noFill/>
                <a:prstDash val="solid"/>
                <a:miter/>
              </a:ln>
            </p:spPr>
            <p:txBody>
              <a:bodyPr/>
              <a:lstStyle/>
              <a:p>
                <a:endParaRPr lang="en-I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flipV="1">
              <a:off x="1522159" y="1304734"/>
              <a:ext cx="702673" cy="294002"/>
            </a:xfrm>
            <a:prstGeom prst="line">
              <a:avLst/>
            </a:prstGeom>
            <a:ln w="190500" cap="rnd">
              <a:solidFill>
                <a:srgbClr val="F4F4F4"/>
              </a:solidFill>
              <a:prstDash val="solid"/>
              <a:headEnd type="none" w="sm" len="sm"/>
              <a:tailEnd type="none" w="sm" len="sm"/>
            </a:ln>
          </p:spPr>
          <p:txBody>
            <a:bodyPr/>
            <a:lstStyle/>
            <a:p>
              <a:endParaRPr lang="en-IN"/>
            </a:p>
          </p:txBody>
        </p:sp>
        <p:grpSp>
          <p:nvGrpSpPr>
            <p:cNvPr id="9" name="Group 9"/>
            <p:cNvGrpSpPr/>
            <p:nvPr/>
          </p:nvGrpSpPr>
          <p:grpSpPr>
            <a:xfrm>
              <a:off x="2512058" y="801385"/>
              <a:ext cx="285496" cy="28549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2082084" y="351805"/>
              <a:ext cx="285496" cy="28549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455705" y="170619"/>
              <a:ext cx="285496" cy="28549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376189" y="801385"/>
              <a:ext cx="285496" cy="28549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827309" y="351805"/>
              <a:ext cx="285496" cy="28549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98320" y="1430305"/>
              <a:ext cx="285496" cy="28549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2690907" y="1430305"/>
              <a:ext cx="285496" cy="285496"/>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858C"/>
              </a:solidFill>
            </p:spPr>
            <p:txBody>
              <a:bodyPr/>
              <a:lstStyle/>
              <a:p>
                <a:endParaRPr lang="en-IN"/>
              </a:p>
            </p:txBody>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30" name="Freeform 30"/>
          <p:cNvSpPr/>
          <p:nvPr/>
        </p:nvSpPr>
        <p:spPr>
          <a:xfrm>
            <a:off x="10214264" y="1470315"/>
            <a:ext cx="7699004" cy="5659640"/>
          </a:xfrm>
          <a:custGeom>
            <a:avLst/>
            <a:gdLst/>
            <a:ahLst/>
            <a:cxnLst/>
            <a:rect l="l" t="t" r="r" b="b"/>
            <a:pathLst>
              <a:path w="7699004" h="5659640">
                <a:moveTo>
                  <a:pt x="0" y="0"/>
                </a:moveTo>
                <a:lnTo>
                  <a:pt x="7699004" y="0"/>
                </a:lnTo>
                <a:lnTo>
                  <a:pt x="7699004" y="5659640"/>
                </a:lnTo>
                <a:lnTo>
                  <a:pt x="0" y="5659640"/>
                </a:lnTo>
                <a:lnTo>
                  <a:pt x="0" y="0"/>
                </a:lnTo>
                <a:close/>
              </a:path>
            </a:pathLst>
          </a:custGeom>
          <a:blipFill>
            <a:blip r:embed="rId6"/>
            <a:stretch>
              <a:fillRect l="-185569" t="-73186" r="-8542" b="-87005"/>
            </a:stretch>
          </a:blipFill>
        </p:spPr>
        <p:txBody>
          <a:bodyPr/>
          <a:lstStyle/>
          <a:p>
            <a:endParaRPr lang="en-IN"/>
          </a:p>
        </p:txBody>
      </p:sp>
      <p:grpSp>
        <p:nvGrpSpPr>
          <p:cNvPr id="31" name="Group 31"/>
          <p:cNvGrpSpPr/>
          <p:nvPr/>
        </p:nvGrpSpPr>
        <p:grpSpPr>
          <a:xfrm>
            <a:off x="10588691" y="2513004"/>
            <a:ext cx="6922840" cy="4616951"/>
            <a:chOff x="0" y="0"/>
            <a:chExt cx="1823299" cy="1215987"/>
          </a:xfrm>
        </p:grpSpPr>
        <p:sp>
          <p:nvSpPr>
            <p:cNvPr id="32" name="Freeform 32"/>
            <p:cNvSpPr/>
            <p:nvPr/>
          </p:nvSpPr>
          <p:spPr>
            <a:xfrm>
              <a:off x="0" y="0"/>
              <a:ext cx="1823299" cy="1215987"/>
            </a:xfrm>
            <a:custGeom>
              <a:avLst/>
              <a:gdLst/>
              <a:ahLst/>
              <a:cxnLst/>
              <a:rect l="l" t="t" r="r" b="b"/>
              <a:pathLst>
                <a:path w="1823299" h="1215987">
                  <a:moveTo>
                    <a:pt x="0" y="0"/>
                  </a:moveTo>
                  <a:lnTo>
                    <a:pt x="1823299" y="0"/>
                  </a:lnTo>
                  <a:lnTo>
                    <a:pt x="1823299" y="1215987"/>
                  </a:lnTo>
                  <a:lnTo>
                    <a:pt x="0" y="1215987"/>
                  </a:lnTo>
                  <a:close/>
                </a:path>
              </a:pathLst>
            </a:custGeom>
            <a:solidFill>
              <a:srgbClr val="F4F4F4"/>
            </a:solidFill>
          </p:spPr>
          <p:txBody>
            <a:bodyPr/>
            <a:lstStyle/>
            <a:p>
              <a:endParaRPr lang="en-IN"/>
            </a:p>
          </p:txBody>
        </p:sp>
        <p:sp>
          <p:nvSpPr>
            <p:cNvPr id="33" name="TextBox 33"/>
            <p:cNvSpPr txBox="1"/>
            <p:nvPr/>
          </p:nvSpPr>
          <p:spPr>
            <a:xfrm>
              <a:off x="0" y="-57150"/>
              <a:ext cx="1823299" cy="1273137"/>
            </a:xfrm>
            <a:prstGeom prst="rect">
              <a:avLst/>
            </a:prstGeom>
          </p:spPr>
          <p:txBody>
            <a:bodyPr lIns="50800" tIns="50800" rIns="50800" bIns="50800" rtlCol="0" anchor="t"/>
            <a:lstStyle/>
            <a:p>
              <a:pPr algn="l">
                <a:lnSpc>
                  <a:spcPts val="3779"/>
                </a:lnSpc>
              </a:pPr>
              <a:endParaRPr lang="en-US" sz="2699" dirty="0">
                <a:solidFill>
                  <a:srgbClr val="0B081D"/>
                </a:solidFill>
                <a:latin typeface="Lexend Deca"/>
                <a:ea typeface="Lexend Deca"/>
                <a:cs typeface="Lexend Deca"/>
                <a:sym typeface="Lexend Deca"/>
              </a:endParaRPr>
            </a:p>
            <a:p>
              <a:pPr algn="l">
                <a:lnSpc>
                  <a:spcPts val="3779"/>
                </a:lnSpc>
              </a:pPr>
              <a:r>
                <a:rPr lang="en-US" sz="2699" dirty="0">
                  <a:solidFill>
                    <a:srgbClr val="0B081D"/>
                  </a:solidFill>
                  <a:latin typeface="Lexend Deca"/>
                  <a:ea typeface="Lexend Deca"/>
                  <a:cs typeface="Lexend Deca"/>
                  <a:sym typeface="Lexend Deca"/>
                </a:rPr>
                <a:t>Considering these factors, I would recommend that Adobe seriously consider Mark Smith for any software engineering position. His diverse skill set and passion for creating efficient, scalable solutions would be valuable assets to any team.</a:t>
              </a:r>
            </a:p>
            <a:p>
              <a:pPr algn="l">
                <a:lnSpc>
                  <a:spcPts val="3779"/>
                </a:lnSpc>
              </a:pPr>
              <a:endParaRPr lang="en-US" sz="2699" dirty="0">
                <a:solidFill>
                  <a:srgbClr val="0B081D"/>
                </a:solidFill>
                <a:latin typeface="Lexend Deca"/>
                <a:ea typeface="Lexend Deca"/>
                <a:cs typeface="Lexend Deca"/>
                <a:sym typeface="Lexend Deca"/>
              </a:endParaRPr>
            </a:p>
          </p:txBody>
        </p:sp>
      </p:grpSp>
      <p:grpSp>
        <p:nvGrpSpPr>
          <p:cNvPr id="34" name="Group 34"/>
          <p:cNvGrpSpPr/>
          <p:nvPr/>
        </p:nvGrpSpPr>
        <p:grpSpPr>
          <a:xfrm>
            <a:off x="10262816" y="1470315"/>
            <a:ext cx="6196306" cy="145905"/>
            <a:chOff x="0" y="0"/>
            <a:chExt cx="1631949" cy="38428"/>
          </a:xfrm>
        </p:grpSpPr>
        <p:sp>
          <p:nvSpPr>
            <p:cNvPr id="35" name="Freeform 35"/>
            <p:cNvSpPr/>
            <p:nvPr/>
          </p:nvSpPr>
          <p:spPr>
            <a:xfrm>
              <a:off x="0" y="0"/>
              <a:ext cx="1631949" cy="38428"/>
            </a:xfrm>
            <a:custGeom>
              <a:avLst/>
              <a:gdLst/>
              <a:ahLst/>
              <a:cxnLst/>
              <a:rect l="l" t="t" r="r" b="b"/>
              <a:pathLst>
                <a:path w="1631949" h="38428">
                  <a:moveTo>
                    <a:pt x="0" y="0"/>
                  </a:moveTo>
                  <a:lnTo>
                    <a:pt x="1631949" y="0"/>
                  </a:lnTo>
                  <a:lnTo>
                    <a:pt x="1631949" y="38428"/>
                  </a:lnTo>
                  <a:lnTo>
                    <a:pt x="0" y="38428"/>
                  </a:lnTo>
                  <a:close/>
                </a:path>
              </a:pathLst>
            </a:custGeom>
            <a:solidFill>
              <a:srgbClr val="FFFFFF"/>
            </a:solidFill>
          </p:spPr>
          <p:txBody>
            <a:bodyPr/>
            <a:lstStyle/>
            <a:p>
              <a:endParaRPr lang="en-IN"/>
            </a:p>
          </p:txBody>
        </p:sp>
        <p:sp>
          <p:nvSpPr>
            <p:cNvPr id="36" name="TextBox 36"/>
            <p:cNvSpPr txBox="1"/>
            <p:nvPr/>
          </p:nvSpPr>
          <p:spPr>
            <a:xfrm>
              <a:off x="0" y="-38100"/>
              <a:ext cx="1631949" cy="76528"/>
            </a:xfrm>
            <a:prstGeom prst="rect">
              <a:avLst/>
            </a:prstGeom>
          </p:spPr>
          <p:txBody>
            <a:bodyPr lIns="50800" tIns="50800" rIns="50800" bIns="50800" rtlCol="0" anchor="ctr"/>
            <a:lstStyle/>
            <a:p>
              <a:pPr algn="ctr">
                <a:lnSpc>
                  <a:spcPts val="2659"/>
                </a:lnSpc>
              </a:pPr>
              <a:endParaRPr/>
            </a:p>
          </p:txBody>
        </p:sp>
      </p:grpSp>
      <p:sp>
        <p:nvSpPr>
          <p:cNvPr id="37" name="TextBox 37"/>
          <p:cNvSpPr txBox="1"/>
          <p:nvPr/>
        </p:nvSpPr>
        <p:spPr>
          <a:xfrm>
            <a:off x="15539244" y="8934767"/>
            <a:ext cx="1714004" cy="580390"/>
          </a:xfrm>
          <a:prstGeom prst="rect">
            <a:avLst/>
          </a:prstGeom>
        </p:spPr>
        <p:txBody>
          <a:bodyPr lIns="0" tIns="0" rIns="0" bIns="0" rtlCol="0" anchor="t">
            <a:spAutoFit/>
          </a:bodyPr>
          <a:lstStyle/>
          <a:p>
            <a:pPr algn="ctr">
              <a:lnSpc>
                <a:spcPts val="4759"/>
              </a:lnSpc>
              <a:spcBef>
                <a:spcPct val="0"/>
              </a:spcBef>
            </a:pPr>
            <a:r>
              <a:rPr lang="en-US" sz="3399">
                <a:solidFill>
                  <a:srgbClr val="FFFFF9"/>
                </a:solidFill>
                <a:latin typeface="Lexend Deca"/>
                <a:ea typeface="Lexend Deca"/>
                <a:cs typeface="Lexend Deca"/>
                <a:sym typeface="Lexend Deca"/>
              </a:rPr>
              <a:t>Memory</a:t>
            </a:r>
          </a:p>
        </p:txBody>
      </p:sp>
      <p:sp>
        <p:nvSpPr>
          <p:cNvPr id="38" name="TextBox 38"/>
          <p:cNvSpPr txBox="1"/>
          <p:nvPr/>
        </p:nvSpPr>
        <p:spPr>
          <a:xfrm>
            <a:off x="15817056" y="8167504"/>
            <a:ext cx="1158379" cy="580390"/>
          </a:xfrm>
          <a:prstGeom prst="rect">
            <a:avLst/>
          </a:prstGeom>
        </p:spPr>
        <p:txBody>
          <a:bodyPr lIns="0" tIns="0" rIns="0" bIns="0" rtlCol="0" anchor="t">
            <a:spAutoFit/>
          </a:bodyPr>
          <a:lstStyle/>
          <a:p>
            <a:pPr algn="ctr">
              <a:lnSpc>
                <a:spcPts val="4759"/>
              </a:lnSpc>
              <a:spcBef>
                <a:spcPct val="0"/>
              </a:spcBef>
            </a:pPr>
            <a:r>
              <a:rPr lang="en-US" sz="3399">
                <a:solidFill>
                  <a:srgbClr val="FFFFF9"/>
                </a:solidFill>
                <a:latin typeface="Lexend Deca"/>
                <a:ea typeface="Lexend Deca"/>
                <a:cs typeface="Lexend Deca"/>
                <a:sym typeface="Lexend Deca"/>
              </a:rPr>
              <a:t>α = -2</a:t>
            </a:r>
          </a:p>
        </p:txBody>
      </p:sp>
      <p:sp>
        <p:nvSpPr>
          <p:cNvPr id="39" name="Freeform 39"/>
          <p:cNvSpPr/>
          <p:nvPr/>
        </p:nvSpPr>
        <p:spPr>
          <a:xfrm>
            <a:off x="247642" y="1312291"/>
            <a:ext cx="9505224" cy="8615393"/>
          </a:xfrm>
          <a:custGeom>
            <a:avLst/>
            <a:gdLst/>
            <a:ahLst/>
            <a:cxnLst/>
            <a:rect l="l" t="t" r="r" b="b"/>
            <a:pathLst>
              <a:path w="9505224" h="8615393">
                <a:moveTo>
                  <a:pt x="0" y="0"/>
                </a:moveTo>
                <a:lnTo>
                  <a:pt x="9505224" y="0"/>
                </a:lnTo>
                <a:lnTo>
                  <a:pt x="9505224" y="8615393"/>
                </a:lnTo>
                <a:lnTo>
                  <a:pt x="0" y="8615393"/>
                </a:lnTo>
                <a:lnTo>
                  <a:pt x="0" y="0"/>
                </a:lnTo>
                <a:close/>
              </a:path>
            </a:pathLst>
          </a:custGeom>
          <a:blipFill>
            <a:blip r:embed="rId7"/>
            <a:stretch>
              <a:fillRect l="-17563" t="-6372" r="-75999" b="-34858"/>
            </a:stretch>
          </a:blipFill>
        </p:spPr>
        <p:txBody>
          <a:bodyPr/>
          <a:lstStyle/>
          <a:p>
            <a:endParaRPr lang="en-IN"/>
          </a:p>
        </p:txBody>
      </p:sp>
      <p:grpSp>
        <p:nvGrpSpPr>
          <p:cNvPr id="40" name="Group 40"/>
          <p:cNvGrpSpPr/>
          <p:nvPr/>
        </p:nvGrpSpPr>
        <p:grpSpPr>
          <a:xfrm>
            <a:off x="419909" y="1462246"/>
            <a:ext cx="9160689" cy="8465438"/>
            <a:chOff x="0" y="0"/>
            <a:chExt cx="2412692" cy="2229580"/>
          </a:xfrm>
        </p:grpSpPr>
        <p:sp>
          <p:nvSpPr>
            <p:cNvPr id="41" name="Freeform 41"/>
            <p:cNvSpPr/>
            <p:nvPr/>
          </p:nvSpPr>
          <p:spPr>
            <a:xfrm>
              <a:off x="0" y="0"/>
              <a:ext cx="2412692" cy="2229581"/>
            </a:xfrm>
            <a:custGeom>
              <a:avLst/>
              <a:gdLst/>
              <a:ahLst/>
              <a:cxnLst/>
              <a:rect l="l" t="t" r="r" b="b"/>
              <a:pathLst>
                <a:path w="2412692" h="2229581">
                  <a:moveTo>
                    <a:pt x="0" y="0"/>
                  </a:moveTo>
                  <a:lnTo>
                    <a:pt x="2412692" y="0"/>
                  </a:lnTo>
                  <a:lnTo>
                    <a:pt x="2412692" y="2229581"/>
                  </a:lnTo>
                  <a:lnTo>
                    <a:pt x="0" y="2229581"/>
                  </a:lnTo>
                  <a:close/>
                </a:path>
              </a:pathLst>
            </a:custGeom>
            <a:solidFill>
              <a:srgbClr val="FFFFF9"/>
            </a:solidFill>
          </p:spPr>
          <p:txBody>
            <a:bodyPr/>
            <a:lstStyle/>
            <a:p>
              <a:endParaRPr lang="en-IN"/>
            </a:p>
          </p:txBody>
        </p:sp>
        <p:sp>
          <p:nvSpPr>
            <p:cNvPr id="42" name="TextBox 42"/>
            <p:cNvSpPr txBox="1"/>
            <p:nvPr/>
          </p:nvSpPr>
          <p:spPr>
            <a:xfrm>
              <a:off x="0" y="-114300"/>
              <a:ext cx="2412692" cy="2343880"/>
            </a:xfrm>
            <a:prstGeom prst="rect">
              <a:avLst/>
            </a:prstGeom>
          </p:spPr>
          <p:txBody>
            <a:bodyPr lIns="50800" tIns="50800" rIns="50800" bIns="50800" rtlCol="0" anchor="t"/>
            <a:lstStyle/>
            <a:p>
              <a:pPr marL="626104" lvl="1" indent="-313052" algn="l">
                <a:lnSpc>
                  <a:spcPts val="4059"/>
                </a:lnSpc>
                <a:buFont typeface="Arial"/>
                <a:buChar char="•"/>
              </a:pPr>
              <a:endParaRPr/>
            </a:p>
            <a:p>
              <a:pPr marL="626104" lvl="1" indent="-313052" algn="l">
                <a:lnSpc>
                  <a:spcPts val="4059"/>
                </a:lnSpc>
                <a:buFont typeface="Arial"/>
                <a:buChar char="•"/>
              </a:pPr>
              <a:r>
                <a:rPr lang="en-US" sz="2899">
                  <a:solidFill>
                    <a:srgbClr val="000000"/>
                  </a:solidFill>
                  <a:latin typeface="Times New Roman"/>
                  <a:ea typeface="Times New Roman"/>
                  <a:cs typeface="Times New Roman"/>
                  <a:sym typeface="Times New Roman"/>
                </a:rPr>
                <a:t>Mark Smith</a:t>
              </a:r>
            </a:p>
            <a:p>
              <a:pPr marL="626104" lvl="1" indent="-313052" algn="l">
                <a:lnSpc>
                  <a:spcPts val="4059"/>
                </a:lnSpc>
                <a:buFont typeface="Arial"/>
                <a:buChar char="•"/>
              </a:pPr>
              <a:r>
                <a:rPr lang="en-US" sz="2899">
                  <a:solidFill>
                    <a:srgbClr val="000000"/>
                  </a:solidFill>
                  <a:latin typeface="Times New Roman"/>
                  <a:ea typeface="Times New Roman"/>
                  <a:cs typeface="Times New Roman"/>
                  <a:sym typeface="Times New Roman"/>
                </a:rPr>
                <a:t>Software Engineer</a:t>
              </a:r>
            </a:p>
            <a:p>
              <a:pPr marL="626104" lvl="1" indent="-313052" algn="l">
                <a:lnSpc>
                  <a:spcPts val="4059"/>
                </a:lnSpc>
                <a:buFont typeface="Arial"/>
                <a:buChar char="•"/>
              </a:pPr>
              <a:r>
                <a:rPr lang="en-US" sz="2899">
                  <a:solidFill>
                    <a:srgbClr val="000000"/>
                  </a:solidFill>
                  <a:latin typeface="Times New Roman"/>
                  <a:ea typeface="Times New Roman"/>
                  <a:cs typeface="Times New Roman"/>
                  <a:sym typeface="Times New Roman"/>
                </a:rPr>
                <a:t>Email: mark.smith@email.com | Phone: (123) 456-7890 | Location: City, State</a:t>
              </a:r>
            </a:p>
            <a:p>
              <a:pPr marL="626104" lvl="1" indent="-313052" algn="l">
                <a:lnSpc>
                  <a:spcPts val="4059"/>
                </a:lnSpc>
                <a:buFont typeface="Arial"/>
                <a:buChar char="•"/>
              </a:pPr>
              <a:r>
                <a:rPr lang="en-US" sz="2899">
                  <a:solidFill>
                    <a:srgbClr val="000000"/>
                  </a:solidFill>
                  <a:latin typeface="Times New Roman"/>
                  <a:ea typeface="Times New Roman"/>
                  <a:cs typeface="Times New Roman"/>
                  <a:sym typeface="Times New Roman"/>
                </a:rPr>
                <a:t>LinkedIn: linkedin.com/in/marksmith | GitHub: github.com/marksmith09</a:t>
              </a:r>
            </a:p>
            <a:p>
              <a:pPr marL="626104" lvl="1" indent="-313052" algn="l">
                <a:lnSpc>
                  <a:spcPts val="4059"/>
                </a:lnSpc>
                <a:buFont typeface="Arial"/>
                <a:buChar char="•"/>
              </a:pPr>
              <a:endParaRPr lang="en-US" sz="2899">
                <a:solidFill>
                  <a:srgbClr val="000000"/>
                </a:solidFill>
                <a:latin typeface="Times New Roman"/>
                <a:ea typeface="Times New Roman"/>
                <a:cs typeface="Times New Roman"/>
                <a:sym typeface="Times New Roman"/>
              </a:endParaRPr>
            </a:p>
            <a:p>
              <a:pPr marL="626104" lvl="1" indent="-313052" algn="l">
                <a:lnSpc>
                  <a:spcPts val="4059"/>
                </a:lnSpc>
                <a:buFont typeface="Arial"/>
                <a:buChar char="•"/>
              </a:pPr>
              <a:r>
                <a:rPr lang="en-US" sz="2899">
                  <a:solidFill>
                    <a:srgbClr val="000000"/>
                  </a:solidFill>
                  <a:latin typeface="Times New Roman Bold"/>
                  <a:ea typeface="Times New Roman Bold"/>
                  <a:cs typeface="Times New Roman Bold"/>
                  <a:sym typeface="Times New Roman Bold"/>
                </a:rPr>
                <a:t>Summary</a:t>
              </a:r>
            </a:p>
            <a:p>
              <a:pPr marL="626104" lvl="1" indent="-313052" algn="l">
                <a:lnSpc>
                  <a:spcPts val="4059"/>
                </a:lnSpc>
                <a:buFont typeface="Arial"/>
                <a:buChar char="•"/>
              </a:pPr>
              <a:r>
                <a:rPr lang="en-US" sz="2899">
                  <a:solidFill>
                    <a:srgbClr val="000000"/>
                  </a:solidFill>
                  <a:latin typeface="Times New Roman"/>
                  <a:ea typeface="Times New Roman"/>
                  <a:cs typeface="Times New Roman"/>
                  <a:sym typeface="Times New Roman"/>
                </a:rPr>
                <a:t>Experienced software engineer with 5+ years of expertise in full-stack development, specializing in Python and JavaScript. Passionate about creating efficient, scalable solutions and contributing to open-source projects.</a:t>
              </a:r>
            </a:p>
            <a:p>
              <a:pPr algn="l">
                <a:lnSpc>
                  <a:spcPts val="4059"/>
                </a:lnSpc>
              </a:pPr>
              <a:endParaRPr lang="en-US" sz="2899">
                <a:solidFill>
                  <a:srgbClr val="000000"/>
                </a:solidFill>
                <a:latin typeface="Times New Roman"/>
                <a:ea typeface="Times New Roman"/>
                <a:cs typeface="Times New Roman"/>
                <a:sym typeface="Times New Roman"/>
              </a:endParaRPr>
            </a:p>
            <a:p>
              <a:pPr algn="l">
                <a:lnSpc>
                  <a:spcPts val="4899"/>
                </a:lnSpc>
              </a:pPr>
              <a:endParaRPr lang="en-US" sz="2899">
                <a:solidFill>
                  <a:srgbClr val="000000"/>
                </a:solidFill>
                <a:latin typeface="Times New Roman"/>
                <a:ea typeface="Times New Roman"/>
                <a:cs typeface="Times New Roman"/>
                <a:sym typeface="Times New Roman"/>
              </a:endParaRPr>
            </a:p>
          </p:txBody>
        </p:sp>
      </p:grpSp>
      <p:grpSp>
        <p:nvGrpSpPr>
          <p:cNvPr id="43" name="Group 43"/>
          <p:cNvGrpSpPr/>
          <p:nvPr/>
        </p:nvGrpSpPr>
        <p:grpSpPr>
          <a:xfrm>
            <a:off x="10397036" y="1620270"/>
            <a:ext cx="7333460" cy="874623"/>
            <a:chOff x="0" y="0"/>
            <a:chExt cx="1931446" cy="230353"/>
          </a:xfrm>
        </p:grpSpPr>
        <p:sp>
          <p:nvSpPr>
            <p:cNvPr id="44" name="Freeform 44"/>
            <p:cNvSpPr/>
            <p:nvPr/>
          </p:nvSpPr>
          <p:spPr>
            <a:xfrm>
              <a:off x="0" y="0"/>
              <a:ext cx="1931446" cy="230353"/>
            </a:xfrm>
            <a:custGeom>
              <a:avLst/>
              <a:gdLst/>
              <a:ahLst/>
              <a:cxnLst/>
              <a:rect l="l" t="t" r="r" b="b"/>
              <a:pathLst>
                <a:path w="1931446" h="230353">
                  <a:moveTo>
                    <a:pt x="11613" y="0"/>
                  </a:moveTo>
                  <a:lnTo>
                    <a:pt x="1919834" y="0"/>
                  </a:lnTo>
                  <a:cubicBezTo>
                    <a:pt x="1926247" y="0"/>
                    <a:pt x="1931446" y="5199"/>
                    <a:pt x="1931446" y="11613"/>
                  </a:cubicBezTo>
                  <a:lnTo>
                    <a:pt x="1931446" y="218741"/>
                  </a:lnTo>
                  <a:cubicBezTo>
                    <a:pt x="1931446" y="225154"/>
                    <a:pt x="1926247" y="230353"/>
                    <a:pt x="1919834" y="230353"/>
                  </a:cubicBezTo>
                  <a:lnTo>
                    <a:pt x="11613" y="230353"/>
                  </a:lnTo>
                  <a:cubicBezTo>
                    <a:pt x="5199" y="230353"/>
                    <a:pt x="0" y="225154"/>
                    <a:pt x="0" y="218741"/>
                  </a:cubicBezTo>
                  <a:lnTo>
                    <a:pt x="0" y="11613"/>
                  </a:lnTo>
                  <a:cubicBezTo>
                    <a:pt x="0" y="5199"/>
                    <a:pt x="5199" y="0"/>
                    <a:pt x="11613" y="0"/>
                  </a:cubicBezTo>
                  <a:close/>
                </a:path>
              </a:pathLst>
            </a:custGeom>
            <a:solidFill>
              <a:srgbClr val="525AE3"/>
            </a:solidFill>
            <a:ln w="95250" cap="sq">
              <a:solidFill>
                <a:srgbClr val="565DE4"/>
              </a:solidFill>
              <a:prstDash val="solid"/>
              <a:miter/>
            </a:ln>
          </p:spPr>
          <p:txBody>
            <a:bodyPr/>
            <a:lstStyle/>
            <a:p>
              <a:endParaRPr lang="en-IN"/>
            </a:p>
          </p:txBody>
        </p:sp>
        <p:sp>
          <p:nvSpPr>
            <p:cNvPr id="45" name="TextBox 45"/>
            <p:cNvSpPr txBox="1"/>
            <p:nvPr/>
          </p:nvSpPr>
          <p:spPr>
            <a:xfrm>
              <a:off x="0" y="-57150"/>
              <a:ext cx="1931446" cy="287503"/>
            </a:xfrm>
            <a:prstGeom prst="rect">
              <a:avLst/>
            </a:prstGeom>
          </p:spPr>
          <p:txBody>
            <a:bodyPr lIns="50800" tIns="50800" rIns="50800" bIns="50800" rtlCol="0" anchor="ctr"/>
            <a:lstStyle/>
            <a:p>
              <a:pPr algn="l">
                <a:lnSpc>
                  <a:spcPts val="3779"/>
                </a:lnSpc>
              </a:pPr>
              <a:r>
                <a:rPr lang="en-US" sz="2699">
                  <a:solidFill>
                    <a:srgbClr val="FFFFFF"/>
                  </a:solidFill>
                  <a:latin typeface="Lexend Deca"/>
                  <a:ea typeface="Lexend Deca"/>
                  <a:cs typeface="Lexend Deca"/>
                  <a:sym typeface="Lexend Deca"/>
                </a:rPr>
                <a:t>Should Adobe hire him?</a:t>
              </a:r>
            </a:p>
          </p:txBody>
        </p:sp>
      </p:grpSp>
      <p:sp>
        <p:nvSpPr>
          <p:cNvPr id="46" name="TextBox 46"/>
          <p:cNvSpPr txBox="1"/>
          <p:nvPr/>
        </p:nvSpPr>
        <p:spPr>
          <a:xfrm>
            <a:off x="266692" y="95109"/>
            <a:ext cx="18021308" cy="811035"/>
          </a:xfrm>
          <a:prstGeom prst="rect">
            <a:avLst/>
          </a:prstGeom>
        </p:spPr>
        <p:txBody>
          <a:bodyPr lIns="0" tIns="0" rIns="0" bIns="0" rtlCol="0" anchor="t">
            <a:spAutoFit/>
          </a:bodyPr>
          <a:lstStyle/>
          <a:p>
            <a:pPr algn="l">
              <a:lnSpc>
                <a:spcPts val="6747"/>
              </a:lnSpc>
              <a:spcBef>
                <a:spcPct val="0"/>
              </a:spcBef>
            </a:pPr>
            <a:r>
              <a:rPr lang="en-US" sz="4819">
                <a:solidFill>
                  <a:srgbClr val="FA8E8E"/>
                </a:solidFill>
                <a:latin typeface="Lexend Deca"/>
                <a:ea typeface="Lexend Deca"/>
                <a:cs typeface="Lexend Deca"/>
                <a:sym typeface="Lexend Deca"/>
              </a:rPr>
              <a:t>Preliminary Results (Context-Aware Decoding, Mistral 7B)</a:t>
            </a:r>
          </a:p>
        </p:txBody>
      </p:sp>
      <p:grpSp>
        <p:nvGrpSpPr>
          <p:cNvPr id="47" name="Group 55">
            <a:extLst>
              <a:ext uri="{FF2B5EF4-FFF2-40B4-BE49-F238E27FC236}">
                <a16:creationId xmlns:a16="http://schemas.microsoft.com/office/drawing/2014/main" id="{2360905B-4D7F-B2DE-B6BC-F3C564509D6F}"/>
              </a:ext>
            </a:extLst>
          </p:cNvPr>
          <p:cNvGrpSpPr/>
          <p:nvPr/>
        </p:nvGrpSpPr>
        <p:grpSpPr>
          <a:xfrm>
            <a:off x="10640101" y="4821479"/>
            <a:ext cx="5819021" cy="474421"/>
            <a:chOff x="0" y="0"/>
            <a:chExt cx="1115385" cy="130176"/>
          </a:xfrm>
        </p:grpSpPr>
        <p:sp>
          <p:nvSpPr>
            <p:cNvPr id="48" name="Freeform 56">
              <a:extLst>
                <a:ext uri="{FF2B5EF4-FFF2-40B4-BE49-F238E27FC236}">
                  <a16:creationId xmlns:a16="http://schemas.microsoft.com/office/drawing/2014/main" id="{8278EFC4-433E-9F61-4F03-B48A9D40CD81}"/>
                </a:ext>
              </a:extLst>
            </p:cNvPr>
            <p:cNvSpPr/>
            <p:nvPr/>
          </p:nvSpPr>
          <p:spPr>
            <a:xfrm>
              <a:off x="0" y="0"/>
              <a:ext cx="1115385" cy="130176"/>
            </a:xfrm>
            <a:custGeom>
              <a:avLst/>
              <a:gdLst/>
              <a:ahLst/>
              <a:cxnLst/>
              <a:rect l="l" t="t" r="r" b="b"/>
              <a:pathLst>
                <a:path w="1115385" h="130176">
                  <a:moveTo>
                    <a:pt x="0" y="0"/>
                  </a:moveTo>
                  <a:lnTo>
                    <a:pt x="1115385" y="0"/>
                  </a:lnTo>
                  <a:lnTo>
                    <a:pt x="1115385" y="130176"/>
                  </a:lnTo>
                  <a:lnTo>
                    <a:pt x="0" y="130176"/>
                  </a:lnTo>
                  <a:close/>
                </a:path>
              </a:pathLst>
            </a:custGeom>
            <a:solidFill>
              <a:srgbClr val="7CC644">
                <a:alpha val="29804"/>
              </a:srgbClr>
            </a:solidFill>
          </p:spPr>
          <p:txBody>
            <a:bodyPr/>
            <a:lstStyle/>
            <a:p>
              <a:endParaRPr lang="en-IN"/>
            </a:p>
          </p:txBody>
        </p:sp>
        <p:sp>
          <p:nvSpPr>
            <p:cNvPr id="49" name="TextBox 57">
              <a:extLst>
                <a:ext uri="{FF2B5EF4-FFF2-40B4-BE49-F238E27FC236}">
                  <a16:creationId xmlns:a16="http://schemas.microsoft.com/office/drawing/2014/main" id="{2ECEFC27-F7BC-1039-8668-6D52E4AB70BF}"/>
                </a:ext>
              </a:extLst>
            </p:cNvPr>
            <p:cNvSpPr txBox="1"/>
            <p:nvPr/>
          </p:nvSpPr>
          <p:spPr>
            <a:xfrm>
              <a:off x="0" y="-38100"/>
              <a:ext cx="1115385" cy="168276"/>
            </a:xfrm>
            <a:prstGeom prst="rect">
              <a:avLst/>
            </a:prstGeom>
          </p:spPr>
          <p:txBody>
            <a:bodyPr lIns="50800" tIns="50800" rIns="50800" bIns="50800" rtlCol="0" anchor="ctr"/>
            <a:lstStyle/>
            <a:p>
              <a:pPr algn="ctr">
                <a:lnSpc>
                  <a:spcPts val="2659"/>
                </a:lnSpc>
              </a:pPr>
              <a:endParaRPr/>
            </a:p>
          </p:txBody>
        </p:sp>
      </p:grpSp>
      <p:grpSp>
        <p:nvGrpSpPr>
          <p:cNvPr id="50" name="Group 55">
            <a:extLst>
              <a:ext uri="{FF2B5EF4-FFF2-40B4-BE49-F238E27FC236}">
                <a16:creationId xmlns:a16="http://schemas.microsoft.com/office/drawing/2014/main" id="{7D02A983-1E9D-C891-463C-CDAFDA34EF82}"/>
              </a:ext>
            </a:extLst>
          </p:cNvPr>
          <p:cNvGrpSpPr/>
          <p:nvPr/>
        </p:nvGrpSpPr>
        <p:grpSpPr>
          <a:xfrm>
            <a:off x="10620387" y="5270995"/>
            <a:ext cx="6225179" cy="543679"/>
            <a:chOff x="0" y="0"/>
            <a:chExt cx="1115385" cy="130176"/>
          </a:xfrm>
        </p:grpSpPr>
        <p:sp>
          <p:nvSpPr>
            <p:cNvPr id="51" name="Freeform 56">
              <a:extLst>
                <a:ext uri="{FF2B5EF4-FFF2-40B4-BE49-F238E27FC236}">
                  <a16:creationId xmlns:a16="http://schemas.microsoft.com/office/drawing/2014/main" id="{FB63AFCF-0AC1-D752-6A0C-89E96597C981}"/>
                </a:ext>
              </a:extLst>
            </p:cNvPr>
            <p:cNvSpPr/>
            <p:nvPr/>
          </p:nvSpPr>
          <p:spPr>
            <a:xfrm>
              <a:off x="0" y="0"/>
              <a:ext cx="1115385" cy="130176"/>
            </a:xfrm>
            <a:custGeom>
              <a:avLst/>
              <a:gdLst/>
              <a:ahLst/>
              <a:cxnLst/>
              <a:rect l="l" t="t" r="r" b="b"/>
              <a:pathLst>
                <a:path w="1115385" h="130176">
                  <a:moveTo>
                    <a:pt x="0" y="0"/>
                  </a:moveTo>
                  <a:lnTo>
                    <a:pt x="1115385" y="0"/>
                  </a:lnTo>
                  <a:lnTo>
                    <a:pt x="1115385" y="130176"/>
                  </a:lnTo>
                  <a:lnTo>
                    <a:pt x="0" y="130176"/>
                  </a:lnTo>
                  <a:close/>
                </a:path>
              </a:pathLst>
            </a:custGeom>
            <a:solidFill>
              <a:srgbClr val="7CC644">
                <a:alpha val="29804"/>
              </a:srgbClr>
            </a:solidFill>
          </p:spPr>
          <p:txBody>
            <a:bodyPr/>
            <a:lstStyle/>
            <a:p>
              <a:endParaRPr lang="en-IN"/>
            </a:p>
          </p:txBody>
        </p:sp>
        <p:sp>
          <p:nvSpPr>
            <p:cNvPr id="52" name="TextBox 57">
              <a:extLst>
                <a:ext uri="{FF2B5EF4-FFF2-40B4-BE49-F238E27FC236}">
                  <a16:creationId xmlns:a16="http://schemas.microsoft.com/office/drawing/2014/main" id="{6E1B06F0-214E-6B96-80A5-2AD3C644A10F}"/>
                </a:ext>
              </a:extLst>
            </p:cNvPr>
            <p:cNvSpPr txBox="1"/>
            <p:nvPr/>
          </p:nvSpPr>
          <p:spPr>
            <a:xfrm>
              <a:off x="0" y="-38100"/>
              <a:ext cx="1115385" cy="168276"/>
            </a:xfrm>
            <a:prstGeom prst="rect">
              <a:avLst/>
            </a:prstGeom>
          </p:spPr>
          <p:txBody>
            <a:bodyPr lIns="50800" tIns="50800" rIns="50800" bIns="50800" rtlCol="0" anchor="ctr"/>
            <a:lstStyle/>
            <a:p>
              <a:pPr algn="ctr">
                <a:lnSpc>
                  <a:spcPts val="2659"/>
                </a:lnSpc>
              </a:pPr>
              <a:endParaRPr/>
            </a:p>
          </p:txBody>
        </p:sp>
      </p:grpSp>
      <p:grpSp>
        <p:nvGrpSpPr>
          <p:cNvPr id="53" name="Group 55">
            <a:extLst>
              <a:ext uri="{FF2B5EF4-FFF2-40B4-BE49-F238E27FC236}">
                <a16:creationId xmlns:a16="http://schemas.microsoft.com/office/drawing/2014/main" id="{3F4534C0-B132-53ED-EF1A-DED2CC060E06}"/>
              </a:ext>
            </a:extLst>
          </p:cNvPr>
          <p:cNvGrpSpPr/>
          <p:nvPr/>
        </p:nvGrpSpPr>
        <p:grpSpPr>
          <a:xfrm>
            <a:off x="10615022" y="5775104"/>
            <a:ext cx="3360734" cy="543679"/>
            <a:chOff x="0" y="0"/>
            <a:chExt cx="1115385" cy="130176"/>
          </a:xfrm>
        </p:grpSpPr>
        <p:sp>
          <p:nvSpPr>
            <p:cNvPr id="54" name="Freeform 56">
              <a:extLst>
                <a:ext uri="{FF2B5EF4-FFF2-40B4-BE49-F238E27FC236}">
                  <a16:creationId xmlns:a16="http://schemas.microsoft.com/office/drawing/2014/main" id="{E18A6021-D42B-B60F-228D-685DD19F3FC8}"/>
                </a:ext>
              </a:extLst>
            </p:cNvPr>
            <p:cNvSpPr/>
            <p:nvPr/>
          </p:nvSpPr>
          <p:spPr>
            <a:xfrm>
              <a:off x="0" y="0"/>
              <a:ext cx="1115385" cy="130176"/>
            </a:xfrm>
            <a:custGeom>
              <a:avLst/>
              <a:gdLst/>
              <a:ahLst/>
              <a:cxnLst/>
              <a:rect l="l" t="t" r="r" b="b"/>
              <a:pathLst>
                <a:path w="1115385" h="130176">
                  <a:moveTo>
                    <a:pt x="0" y="0"/>
                  </a:moveTo>
                  <a:lnTo>
                    <a:pt x="1115385" y="0"/>
                  </a:lnTo>
                  <a:lnTo>
                    <a:pt x="1115385" y="130176"/>
                  </a:lnTo>
                  <a:lnTo>
                    <a:pt x="0" y="130176"/>
                  </a:lnTo>
                  <a:close/>
                </a:path>
              </a:pathLst>
            </a:custGeom>
            <a:solidFill>
              <a:srgbClr val="7CC644">
                <a:alpha val="29804"/>
              </a:srgbClr>
            </a:solidFill>
          </p:spPr>
          <p:txBody>
            <a:bodyPr/>
            <a:lstStyle/>
            <a:p>
              <a:endParaRPr lang="en-IN"/>
            </a:p>
          </p:txBody>
        </p:sp>
        <p:sp>
          <p:nvSpPr>
            <p:cNvPr id="55" name="TextBox 57">
              <a:extLst>
                <a:ext uri="{FF2B5EF4-FFF2-40B4-BE49-F238E27FC236}">
                  <a16:creationId xmlns:a16="http://schemas.microsoft.com/office/drawing/2014/main" id="{8D4D369A-79FE-F92C-8E39-D6E9305B5243}"/>
                </a:ext>
              </a:extLst>
            </p:cNvPr>
            <p:cNvSpPr txBox="1"/>
            <p:nvPr/>
          </p:nvSpPr>
          <p:spPr>
            <a:xfrm>
              <a:off x="0" y="-38100"/>
              <a:ext cx="1115385" cy="168276"/>
            </a:xfrm>
            <a:prstGeom prst="rect">
              <a:avLst/>
            </a:prstGeom>
          </p:spPr>
          <p:txBody>
            <a:bodyPr lIns="50800" tIns="50800" rIns="50800" bIns="50800" rtlCol="0" anchor="ctr"/>
            <a:lstStyle/>
            <a:p>
              <a:pPr algn="ctr">
                <a:lnSpc>
                  <a:spcPts val="2659"/>
                </a:lnSpc>
              </a:pPr>
              <a:endParaRPr/>
            </a:p>
          </p:txBody>
        </p:sp>
      </p:grpSp>
      <p:grpSp>
        <p:nvGrpSpPr>
          <p:cNvPr id="56" name="Group 55">
            <a:extLst>
              <a:ext uri="{FF2B5EF4-FFF2-40B4-BE49-F238E27FC236}">
                <a16:creationId xmlns:a16="http://schemas.microsoft.com/office/drawing/2014/main" id="{CD8899FB-957D-A70B-421B-A7C64632F849}"/>
              </a:ext>
            </a:extLst>
          </p:cNvPr>
          <p:cNvGrpSpPr/>
          <p:nvPr/>
        </p:nvGrpSpPr>
        <p:grpSpPr>
          <a:xfrm>
            <a:off x="14189877" y="4266374"/>
            <a:ext cx="3321654" cy="568648"/>
            <a:chOff x="0" y="0"/>
            <a:chExt cx="1115385" cy="130176"/>
          </a:xfrm>
        </p:grpSpPr>
        <p:sp>
          <p:nvSpPr>
            <p:cNvPr id="57" name="Freeform 56">
              <a:extLst>
                <a:ext uri="{FF2B5EF4-FFF2-40B4-BE49-F238E27FC236}">
                  <a16:creationId xmlns:a16="http://schemas.microsoft.com/office/drawing/2014/main" id="{EBB42B77-D1B6-8065-75C6-5A5AD05F55BF}"/>
                </a:ext>
              </a:extLst>
            </p:cNvPr>
            <p:cNvSpPr/>
            <p:nvPr/>
          </p:nvSpPr>
          <p:spPr>
            <a:xfrm>
              <a:off x="0" y="0"/>
              <a:ext cx="1115385" cy="130176"/>
            </a:xfrm>
            <a:custGeom>
              <a:avLst/>
              <a:gdLst/>
              <a:ahLst/>
              <a:cxnLst/>
              <a:rect l="l" t="t" r="r" b="b"/>
              <a:pathLst>
                <a:path w="1115385" h="130176">
                  <a:moveTo>
                    <a:pt x="0" y="0"/>
                  </a:moveTo>
                  <a:lnTo>
                    <a:pt x="1115385" y="0"/>
                  </a:lnTo>
                  <a:lnTo>
                    <a:pt x="1115385" y="130176"/>
                  </a:lnTo>
                  <a:lnTo>
                    <a:pt x="0" y="130176"/>
                  </a:lnTo>
                  <a:close/>
                </a:path>
              </a:pathLst>
            </a:custGeom>
            <a:solidFill>
              <a:srgbClr val="7CC644">
                <a:alpha val="29804"/>
              </a:srgbClr>
            </a:solidFill>
          </p:spPr>
          <p:txBody>
            <a:bodyPr/>
            <a:lstStyle/>
            <a:p>
              <a:endParaRPr lang="en-IN"/>
            </a:p>
          </p:txBody>
        </p:sp>
        <p:sp>
          <p:nvSpPr>
            <p:cNvPr id="58" name="TextBox 57">
              <a:extLst>
                <a:ext uri="{FF2B5EF4-FFF2-40B4-BE49-F238E27FC236}">
                  <a16:creationId xmlns:a16="http://schemas.microsoft.com/office/drawing/2014/main" id="{EE5138D8-4983-BF4A-FC40-EA900FAF4B2F}"/>
                </a:ext>
              </a:extLst>
            </p:cNvPr>
            <p:cNvSpPr txBox="1"/>
            <p:nvPr/>
          </p:nvSpPr>
          <p:spPr>
            <a:xfrm>
              <a:off x="0" y="-38100"/>
              <a:ext cx="1115385" cy="168276"/>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IN"/>
          </a:p>
        </p:txBody>
      </p:sp>
      <p:sp>
        <p:nvSpPr>
          <p:cNvPr id="3" name="Freeform 3"/>
          <p:cNvSpPr/>
          <p:nvPr/>
        </p:nvSpPr>
        <p:spPr>
          <a:xfrm>
            <a:off x="10061636" y="1470315"/>
            <a:ext cx="7699004" cy="4723148"/>
          </a:xfrm>
          <a:custGeom>
            <a:avLst/>
            <a:gdLst/>
            <a:ahLst/>
            <a:cxnLst/>
            <a:rect l="l" t="t" r="r" b="b"/>
            <a:pathLst>
              <a:path w="7699004" h="4723148">
                <a:moveTo>
                  <a:pt x="0" y="0"/>
                </a:moveTo>
                <a:lnTo>
                  <a:pt x="7699004" y="0"/>
                </a:lnTo>
                <a:lnTo>
                  <a:pt x="7699004" y="4723148"/>
                </a:lnTo>
                <a:lnTo>
                  <a:pt x="0" y="4723148"/>
                </a:lnTo>
                <a:lnTo>
                  <a:pt x="0" y="0"/>
                </a:lnTo>
                <a:close/>
              </a:path>
            </a:pathLst>
          </a:custGeom>
          <a:blipFill>
            <a:blip r:embed="rId4"/>
            <a:stretch>
              <a:fillRect l="-185569" t="-87698" r="-8542" b="-124084"/>
            </a:stretch>
          </a:blipFill>
        </p:spPr>
        <p:txBody>
          <a:bodyPr/>
          <a:lstStyle/>
          <a:p>
            <a:endParaRPr lang="en-IN"/>
          </a:p>
        </p:txBody>
      </p:sp>
      <p:grpSp>
        <p:nvGrpSpPr>
          <p:cNvPr id="4" name="Group 4"/>
          <p:cNvGrpSpPr/>
          <p:nvPr/>
        </p:nvGrpSpPr>
        <p:grpSpPr>
          <a:xfrm>
            <a:off x="10436063" y="2513004"/>
            <a:ext cx="6922840" cy="3680459"/>
            <a:chOff x="0" y="0"/>
            <a:chExt cx="1823299" cy="969339"/>
          </a:xfrm>
        </p:grpSpPr>
        <p:sp>
          <p:nvSpPr>
            <p:cNvPr id="5" name="Freeform 5"/>
            <p:cNvSpPr/>
            <p:nvPr/>
          </p:nvSpPr>
          <p:spPr>
            <a:xfrm>
              <a:off x="0" y="0"/>
              <a:ext cx="1823299" cy="969339"/>
            </a:xfrm>
            <a:custGeom>
              <a:avLst/>
              <a:gdLst/>
              <a:ahLst/>
              <a:cxnLst/>
              <a:rect l="l" t="t" r="r" b="b"/>
              <a:pathLst>
                <a:path w="1823299" h="969339">
                  <a:moveTo>
                    <a:pt x="0" y="0"/>
                  </a:moveTo>
                  <a:lnTo>
                    <a:pt x="1823299" y="0"/>
                  </a:lnTo>
                  <a:lnTo>
                    <a:pt x="1823299" y="969339"/>
                  </a:lnTo>
                  <a:lnTo>
                    <a:pt x="0" y="969339"/>
                  </a:lnTo>
                  <a:close/>
                </a:path>
              </a:pathLst>
            </a:custGeom>
            <a:solidFill>
              <a:srgbClr val="F4F4F4"/>
            </a:solidFill>
          </p:spPr>
          <p:txBody>
            <a:bodyPr/>
            <a:lstStyle/>
            <a:p>
              <a:endParaRPr lang="en-IN"/>
            </a:p>
          </p:txBody>
        </p:sp>
        <p:sp>
          <p:nvSpPr>
            <p:cNvPr id="6" name="TextBox 6"/>
            <p:cNvSpPr txBox="1"/>
            <p:nvPr/>
          </p:nvSpPr>
          <p:spPr>
            <a:xfrm>
              <a:off x="0" y="-66675"/>
              <a:ext cx="1823299" cy="1036014"/>
            </a:xfrm>
            <a:prstGeom prst="rect">
              <a:avLst/>
            </a:prstGeom>
          </p:spPr>
          <p:txBody>
            <a:bodyPr lIns="50800" tIns="50800" rIns="50800" bIns="50800" rtlCol="0" anchor="t"/>
            <a:lstStyle/>
            <a:p>
              <a:pPr algn="l">
                <a:lnSpc>
                  <a:spcPts val="3919"/>
                </a:lnSpc>
              </a:pPr>
              <a:endParaRPr lang="en-US" sz="2799" dirty="0">
                <a:solidFill>
                  <a:srgbClr val="0B081D"/>
                </a:solidFill>
                <a:latin typeface="Lexend Deca"/>
                <a:ea typeface="Lexend Deca"/>
                <a:cs typeface="Lexend Deca"/>
                <a:sym typeface="Lexend Deca"/>
              </a:endParaRPr>
            </a:p>
            <a:p>
              <a:pPr algn="l">
                <a:lnSpc>
                  <a:spcPts val="3919"/>
                </a:lnSpc>
              </a:pPr>
              <a:r>
                <a:rPr lang="en-US" sz="2799" dirty="0">
                  <a:solidFill>
                    <a:srgbClr val="0B081D"/>
                  </a:solidFill>
                  <a:latin typeface="Lexend Deca"/>
                  <a:ea typeface="Lexend Deca"/>
                  <a:cs typeface="Lexend Deca"/>
                  <a:sym typeface="Lexend Deca"/>
                </a:rPr>
                <a:t>A goal is a desired outcome that you consciously work towards. It's something that wouldn't happen without your efforts.</a:t>
              </a:r>
            </a:p>
            <a:p>
              <a:pPr algn="l">
                <a:lnSpc>
                  <a:spcPts val="3919"/>
                </a:lnSpc>
              </a:pPr>
              <a:endParaRPr lang="en-US" sz="2799" dirty="0">
                <a:solidFill>
                  <a:srgbClr val="0B081D"/>
                </a:solidFill>
                <a:latin typeface="Lexend Deca"/>
                <a:ea typeface="Lexend Deca"/>
                <a:cs typeface="Lexend Deca"/>
                <a:sym typeface="Lexend Deca"/>
              </a:endParaRPr>
            </a:p>
            <a:p>
              <a:pPr algn="l">
                <a:lnSpc>
                  <a:spcPts val="3919"/>
                </a:lnSpc>
              </a:pPr>
              <a:endParaRPr lang="en-US" sz="2799" dirty="0">
                <a:solidFill>
                  <a:srgbClr val="0B081D"/>
                </a:solidFill>
                <a:latin typeface="Lexend Deca"/>
                <a:ea typeface="Lexend Deca"/>
                <a:cs typeface="Lexend Deca"/>
                <a:sym typeface="Lexend Deca"/>
              </a:endParaRPr>
            </a:p>
            <a:p>
              <a:pPr algn="l">
                <a:lnSpc>
                  <a:spcPts val="2799"/>
                </a:lnSpc>
              </a:pPr>
              <a:endParaRPr lang="en-US" sz="2799" dirty="0">
                <a:solidFill>
                  <a:srgbClr val="0B081D"/>
                </a:solidFill>
                <a:latin typeface="Lexend Deca"/>
                <a:ea typeface="Lexend Deca"/>
                <a:cs typeface="Lexend Deca"/>
                <a:sym typeface="Lexend Deca"/>
              </a:endParaRPr>
            </a:p>
          </p:txBody>
        </p:sp>
      </p:grpSp>
      <p:grpSp>
        <p:nvGrpSpPr>
          <p:cNvPr id="7" name="Group 7"/>
          <p:cNvGrpSpPr/>
          <p:nvPr/>
        </p:nvGrpSpPr>
        <p:grpSpPr>
          <a:xfrm>
            <a:off x="10110188" y="1470315"/>
            <a:ext cx="6196306" cy="145905"/>
            <a:chOff x="0" y="0"/>
            <a:chExt cx="1631949" cy="38428"/>
          </a:xfrm>
        </p:grpSpPr>
        <p:sp>
          <p:nvSpPr>
            <p:cNvPr id="8" name="Freeform 8"/>
            <p:cNvSpPr/>
            <p:nvPr/>
          </p:nvSpPr>
          <p:spPr>
            <a:xfrm>
              <a:off x="0" y="0"/>
              <a:ext cx="1631949" cy="38428"/>
            </a:xfrm>
            <a:custGeom>
              <a:avLst/>
              <a:gdLst/>
              <a:ahLst/>
              <a:cxnLst/>
              <a:rect l="l" t="t" r="r" b="b"/>
              <a:pathLst>
                <a:path w="1631949" h="38428">
                  <a:moveTo>
                    <a:pt x="0" y="0"/>
                  </a:moveTo>
                  <a:lnTo>
                    <a:pt x="1631949" y="0"/>
                  </a:lnTo>
                  <a:lnTo>
                    <a:pt x="1631949" y="38428"/>
                  </a:lnTo>
                  <a:lnTo>
                    <a:pt x="0" y="38428"/>
                  </a:lnTo>
                  <a:close/>
                </a:path>
              </a:pathLst>
            </a:custGeom>
            <a:solidFill>
              <a:srgbClr val="FFFFFF"/>
            </a:solidFill>
          </p:spPr>
          <p:txBody>
            <a:bodyPr/>
            <a:lstStyle/>
            <a:p>
              <a:endParaRPr lang="en-IN"/>
            </a:p>
          </p:txBody>
        </p:sp>
        <p:sp>
          <p:nvSpPr>
            <p:cNvPr id="9" name="TextBox 9"/>
            <p:cNvSpPr txBox="1"/>
            <p:nvPr/>
          </p:nvSpPr>
          <p:spPr>
            <a:xfrm>
              <a:off x="0" y="-38100"/>
              <a:ext cx="1631949" cy="7652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3697884" y="8269158"/>
            <a:ext cx="3561457" cy="580390"/>
          </a:xfrm>
          <a:prstGeom prst="rect">
            <a:avLst/>
          </a:prstGeom>
        </p:spPr>
        <p:txBody>
          <a:bodyPr lIns="0" tIns="0" rIns="0" bIns="0" rtlCol="0" anchor="t">
            <a:spAutoFit/>
          </a:bodyPr>
          <a:lstStyle/>
          <a:p>
            <a:pPr algn="ctr">
              <a:lnSpc>
                <a:spcPts val="4759"/>
              </a:lnSpc>
              <a:spcBef>
                <a:spcPct val="0"/>
              </a:spcBef>
            </a:pPr>
            <a:r>
              <a:rPr lang="en-US" sz="3399">
                <a:solidFill>
                  <a:srgbClr val="FFFFF9"/>
                </a:solidFill>
                <a:latin typeface="Lexend Deca"/>
                <a:ea typeface="Lexend Deca"/>
                <a:cs typeface="Lexend Deca"/>
                <a:sym typeface="Lexend Deca"/>
              </a:rPr>
              <a:t>Memory (Strong)</a:t>
            </a:r>
          </a:p>
        </p:txBody>
      </p:sp>
      <p:grpSp>
        <p:nvGrpSpPr>
          <p:cNvPr id="11" name="Group 11"/>
          <p:cNvGrpSpPr/>
          <p:nvPr/>
        </p:nvGrpSpPr>
        <p:grpSpPr>
          <a:xfrm>
            <a:off x="10829712" y="6898721"/>
            <a:ext cx="2359579" cy="2359579"/>
            <a:chOff x="0" y="0"/>
            <a:chExt cx="3146106" cy="3146106"/>
          </a:xfrm>
        </p:grpSpPr>
        <p:sp>
          <p:nvSpPr>
            <p:cNvPr id="12" name="Freeform 12"/>
            <p:cNvSpPr/>
            <p:nvPr/>
          </p:nvSpPr>
          <p:spPr>
            <a:xfrm>
              <a:off x="0" y="0"/>
              <a:ext cx="3146106" cy="3146106"/>
            </a:xfrm>
            <a:custGeom>
              <a:avLst/>
              <a:gdLst/>
              <a:ahLst/>
              <a:cxnLst/>
              <a:rect l="l" t="t" r="r" b="b"/>
              <a:pathLst>
                <a:path w="3146106" h="3146106">
                  <a:moveTo>
                    <a:pt x="0" y="0"/>
                  </a:moveTo>
                  <a:lnTo>
                    <a:pt x="3146106" y="0"/>
                  </a:lnTo>
                  <a:lnTo>
                    <a:pt x="3146106" y="3146106"/>
                  </a:lnTo>
                  <a:lnTo>
                    <a:pt x="0" y="31461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13" name="Group 13"/>
            <p:cNvGrpSpPr/>
            <p:nvPr/>
          </p:nvGrpSpPr>
          <p:grpSpPr>
            <a:xfrm>
              <a:off x="814085" y="788685"/>
              <a:ext cx="1568735" cy="156873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3030"/>
              </a:solidFill>
              <a:ln cap="sq">
                <a:noFill/>
                <a:prstDash val="solid"/>
                <a:miter/>
              </a:ln>
            </p:spPr>
            <p:txBody>
              <a:bodyPr/>
              <a:lstStyle/>
              <a:p>
                <a:endParaRPr lang="en-IN"/>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AutoShape 16"/>
            <p:cNvSpPr/>
            <p:nvPr/>
          </p:nvSpPr>
          <p:spPr>
            <a:xfrm flipV="1">
              <a:off x="1522159" y="1304734"/>
              <a:ext cx="702673" cy="294002"/>
            </a:xfrm>
            <a:prstGeom prst="line">
              <a:avLst/>
            </a:prstGeom>
            <a:ln w="190500" cap="rnd">
              <a:solidFill>
                <a:srgbClr val="F4F4F4"/>
              </a:solidFill>
              <a:prstDash val="solid"/>
              <a:headEnd type="none" w="sm" len="sm"/>
              <a:tailEnd type="none" w="sm" len="sm"/>
            </a:ln>
          </p:spPr>
          <p:txBody>
            <a:bodyPr/>
            <a:lstStyle/>
            <a:p>
              <a:endParaRPr lang="en-IN"/>
            </a:p>
          </p:txBody>
        </p:sp>
        <p:grpSp>
          <p:nvGrpSpPr>
            <p:cNvPr id="17" name="Group 17"/>
            <p:cNvGrpSpPr/>
            <p:nvPr/>
          </p:nvGrpSpPr>
          <p:grpSpPr>
            <a:xfrm>
              <a:off x="2512058" y="801385"/>
              <a:ext cx="285496" cy="28549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2082084" y="351805"/>
              <a:ext cx="285496" cy="28549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455705" y="170619"/>
              <a:ext cx="285496" cy="285496"/>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376189" y="801385"/>
              <a:ext cx="285496" cy="285496"/>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827309" y="351805"/>
              <a:ext cx="285496" cy="285496"/>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98320" y="1430305"/>
              <a:ext cx="285496" cy="285496"/>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2690907" y="1430305"/>
              <a:ext cx="285496" cy="285496"/>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858C"/>
              </a:solidFill>
            </p:spPr>
            <p:txBody>
              <a:bodyPr/>
              <a:lstStyle/>
              <a:p>
                <a:endParaRPr lang="en-IN"/>
              </a:p>
            </p:txBody>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38" name="Freeform 38"/>
          <p:cNvSpPr/>
          <p:nvPr/>
        </p:nvSpPr>
        <p:spPr>
          <a:xfrm>
            <a:off x="247642" y="1312291"/>
            <a:ext cx="9505224" cy="8615393"/>
          </a:xfrm>
          <a:custGeom>
            <a:avLst/>
            <a:gdLst/>
            <a:ahLst/>
            <a:cxnLst/>
            <a:rect l="l" t="t" r="r" b="b"/>
            <a:pathLst>
              <a:path w="9505224" h="8615393">
                <a:moveTo>
                  <a:pt x="0" y="0"/>
                </a:moveTo>
                <a:lnTo>
                  <a:pt x="9505224" y="0"/>
                </a:lnTo>
                <a:lnTo>
                  <a:pt x="9505224" y="8615393"/>
                </a:lnTo>
                <a:lnTo>
                  <a:pt x="0" y="8615393"/>
                </a:lnTo>
                <a:lnTo>
                  <a:pt x="0" y="0"/>
                </a:lnTo>
                <a:close/>
              </a:path>
            </a:pathLst>
          </a:custGeom>
          <a:blipFill>
            <a:blip r:embed="rId7"/>
            <a:stretch>
              <a:fillRect l="-17563" t="-6372" r="-75999" b="-34858"/>
            </a:stretch>
          </a:blipFill>
        </p:spPr>
        <p:txBody>
          <a:bodyPr/>
          <a:lstStyle/>
          <a:p>
            <a:endParaRPr lang="en-IN"/>
          </a:p>
        </p:txBody>
      </p:sp>
      <p:grpSp>
        <p:nvGrpSpPr>
          <p:cNvPr id="39" name="Group 39"/>
          <p:cNvGrpSpPr/>
          <p:nvPr/>
        </p:nvGrpSpPr>
        <p:grpSpPr>
          <a:xfrm>
            <a:off x="419909" y="1462246"/>
            <a:ext cx="9160689" cy="8465438"/>
            <a:chOff x="0" y="0"/>
            <a:chExt cx="2412692" cy="2229580"/>
          </a:xfrm>
        </p:grpSpPr>
        <p:sp>
          <p:nvSpPr>
            <p:cNvPr id="40" name="Freeform 40"/>
            <p:cNvSpPr/>
            <p:nvPr/>
          </p:nvSpPr>
          <p:spPr>
            <a:xfrm>
              <a:off x="0" y="0"/>
              <a:ext cx="2412692" cy="2229581"/>
            </a:xfrm>
            <a:custGeom>
              <a:avLst/>
              <a:gdLst/>
              <a:ahLst/>
              <a:cxnLst/>
              <a:rect l="l" t="t" r="r" b="b"/>
              <a:pathLst>
                <a:path w="2412692" h="2229581">
                  <a:moveTo>
                    <a:pt x="0" y="0"/>
                  </a:moveTo>
                  <a:lnTo>
                    <a:pt x="2412692" y="0"/>
                  </a:lnTo>
                  <a:lnTo>
                    <a:pt x="2412692" y="2229581"/>
                  </a:lnTo>
                  <a:lnTo>
                    <a:pt x="0" y="2229581"/>
                  </a:lnTo>
                  <a:close/>
                </a:path>
              </a:pathLst>
            </a:custGeom>
            <a:solidFill>
              <a:srgbClr val="FFFFF9"/>
            </a:solidFill>
          </p:spPr>
          <p:txBody>
            <a:bodyPr/>
            <a:lstStyle/>
            <a:p>
              <a:endParaRPr lang="en-IN"/>
            </a:p>
          </p:txBody>
        </p:sp>
        <p:sp>
          <p:nvSpPr>
            <p:cNvPr id="41" name="TextBox 41"/>
            <p:cNvSpPr txBox="1"/>
            <p:nvPr/>
          </p:nvSpPr>
          <p:spPr>
            <a:xfrm>
              <a:off x="0" y="-114300"/>
              <a:ext cx="2412692" cy="2343880"/>
            </a:xfrm>
            <a:prstGeom prst="rect">
              <a:avLst/>
            </a:prstGeom>
          </p:spPr>
          <p:txBody>
            <a:bodyPr lIns="50800" tIns="50800" rIns="50800" bIns="50800" rtlCol="0" anchor="t"/>
            <a:lstStyle/>
            <a:p>
              <a:pPr marL="626104" lvl="1" indent="-313052" algn="l">
                <a:lnSpc>
                  <a:spcPts val="4059"/>
                </a:lnSpc>
                <a:buFont typeface="Arial"/>
                <a:buChar char="•"/>
              </a:pPr>
              <a:endParaRPr/>
            </a:p>
            <a:p>
              <a:pPr marL="626104" lvl="1" indent="-313052" algn="l">
                <a:lnSpc>
                  <a:spcPts val="4059"/>
                </a:lnSpc>
                <a:buFont typeface="Arial"/>
                <a:buChar char="•"/>
              </a:pPr>
              <a:r>
                <a:rPr lang="en-US" sz="2899">
                  <a:solidFill>
                    <a:srgbClr val="000000"/>
                  </a:solidFill>
                  <a:latin typeface="Times New Roman Bold"/>
                  <a:ea typeface="Times New Roman Bold"/>
                  <a:cs typeface="Times New Roman Bold"/>
                  <a:sym typeface="Times New Roman Bold"/>
                </a:rPr>
                <a:t>WHAT EXCITES YOU ABOUT THE CHANGES YOU WANT TO MAKE?</a:t>
              </a:r>
            </a:p>
            <a:p>
              <a:pPr marL="626104" lvl="1" indent="-313052" algn="l">
                <a:lnSpc>
                  <a:spcPts val="4059"/>
                </a:lnSpc>
                <a:buFont typeface="Arial"/>
                <a:buChar char="•"/>
              </a:pPr>
              <a:r>
                <a:rPr lang="en-US" sz="2899">
                  <a:solidFill>
                    <a:srgbClr val="000000"/>
                  </a:solidFill>
                  <a:latin typeface="Times New Roman"/>
                  <a:ea typeface="Times New Roman"/>
                  <a:cs typeface="Times New Roman"/>
                  <a:sym typeface="Times New Roman"/>
                </a:rPr>
                <a:t>You can let these insights guide your specific goals that you will now map out.</a:t>
              </a:r>
            </a:p>
            <a:p>
              <a:pPr marL="626104" lvl="1" indent="-313052" algn="l">
                <a:lnSpc>
                  <a:spcPts val="4059"/>
                </a:lnSpc>
                <a:buFont typeface="Arial"/>
                <a:buChar char="•"/>
              </a:pPr>
              <a:r>
                <a:rPr lang="en-US" sz="2899">
                  <a:solidFill>
                    <a:srgbClr val="000000"/>
                  </a:solidFill>
                  <a:latin typeface="Times New Roman Bold"/>
                  <a:ea typeface="Times New Roman Bold"/>
                  <a:cs typeface="Times New Roman Bold"/>
                  <a:sym typeface="Times New Roman Bold"/>
                </a:rPr>
                <a:t>THE DEFINITION OF A GOAL:</a:t>
              </a:r>
            </a:p>
            <a:p>
              <a:pPr marL="626104" lvl="1" indent="-313052" algn="l">
                <a:lnSpc>
                  <a:spcPts val="4059"/>
                </a:lnSpc>
                <a:buFont typeface="Arial"/>
                <a:buChar char="•"/>
              </a:pPr>
              <a:r>
                <a:rPr lang="en-US" sz="2899">
                  <a:solidFill>
                    <a:srgbClr val="000000"/>
                  </a:solidFill>
                  <a:latin typeface="Times New Roman"/>
                  <a:ea typeface="Times New Roman"/>
                  <a:cs typeface="Times New Roman"/>
                  <a:sym typeface="Times New Roman"/>
                </a:rPr>
                <a:t>A goal is any desired outcome that wouldn’t otherwise happen without you doing something.</a:t>
              </a:r>
            </a:p>
            <a:p>
              <a:pPr marL="626104" lvl="1" indent="-313052" algn="l">
                <a:lnSpc>
                  <a:spcPts val="4059"/>
                </a:lnSpc>
                <a:buFont typeface="Arial"/>
                <a:buChar char="•"/>
              </a:pPr>
              <a:endParaRPr lang="en-US" sz="2899">
                <a:solidFill>
                  <a:srgbClr val="000000"/>
                </a:solidFill>
                <a:latin typeface="Times New Roman"/>
                <a:ea typeface="Times New Roman"/>
                <a:cs typeface="Times New Roman"/>
                <a:sym typeface="Times New Roman"/>
              </a:endParaRPr>
            </a:p>
            <a:p>
              <a:pPr marL="626104" lvl="1" indent="-313052" algn="l">
                <a:lnSpc>
                  <a:spcPts val="4059"/>
                </a:lnSpc>
                <a:buFont typeface="Arial"/>
                <a:buChar char="•"/>
              </a:pPr>
              <a:r>
                <a:rPr lang="en-US" sz="2899">
                  <a:solidFill>
                    <a:srgbClr val="000000"/>
                  </a:solidFill>
                  <a:latin typeface="Times New Roman"/>
                  <a:ea typeface="Times New Roman"/>
                  <a:cs typeface="Times New Roman"/>
                  <a:sym typeface="Times New Roman"/>
                </a:rPr>
                <a:t>Now, I want you to pick one thing that you’re going to focus on for the next 12 months.</a:t>
              </a:r>
            </a:p>
            <a:p>
              <a:pPr marL="626104" lvl="1" indent="-313052" algn="l">
                <a:lnSpc>
                  <a:spcPts val="4059"/>
                </a:lnSpc>
                <a:buFont typeface="Arial"/>
                <a:buChar char="•"/>
              </a:pPr>
              <a:endParaRPr lang="en-US" sz="2899">
                <a:solidFill>
                  <a:srgbClr val="000000"/>
                </a:solidFill>
                <a:latin typeface="Times New Roman"/>
                <a:ea typeface="Times New Roman"/>
                <a:cs typeface="Times New Roman"/>
                <a:sym typeface="Times New Roman"/>
              </a:endParaRPr>
            </a:p>
            <a:p>
              <a:pPr marL="626104" lvl="1" indent="-313052" algn="l">
                <a:lnSpc>
                  <a:spcPts val="4059"/>
                </a:lnSpc>
                <a:buFont typeface="Arial"/>
                <a:buChar char="•"/>
              </a:pPr>
              <a:r>
                <a:rPr lang="en-US" sz="2899">
                  <a:solidFill>
                    <a:srgbClr val="000000"/>
                  </a:solidFill>
                  <a:latin typeface="Times New Roman"/>
                  <a:ea typeface="Times New Roman"/>
                  <a:cs typeface="Times New Roman"/>
                  <a:sym typeface="Times New Roman"/>
                </a:rPr>
                <a:t>Use everything you’ve journaled on so far to pick ONE GOAL you want to work on this year. Choose something that really matters to you.</a:t>
              </a:r>
            </a:p>
            <a:p>
              <a:pPr algn="l">
                <a:lnSpc>
                  <a:spcPts val="4899"/>
                </a:lnSpc>
              </a:pPr>
              <a:endParaRPr lang="en-US" sz="2899">
                <a:solidFill>
                  <a:srgbClr val="000000"/>
                </a:solidFill>
                <a:latin typeface="Times New Roman"/>
                <a:ea typeface="Times New Roman"/>
                <a:cs typeface="Times New Roman"/>
                <a:sym typeface="Times New Roman"/>
              </a:endParaRPr>
            </a:p>
          </p:txBody>
        </p:sp>
      </p:grpSp>
      <p:sp>
        <p:nvSpPr>
          <p:cNvPr id="45" name="TextBox 45"/>
          <p:cNvSpPr txBox="1"/>
          <p:nvPr/>
        </p:nvSpPr>
        <p:spPr>
          <a:xfrm>
            <a:off x="14899423" y="7498120"/>
            <a:ext cx="1158379" cy="580390"/>
          </a:xfrm>
          <a:prstGeom prst="rect">
            <a:avLst/>
          </a:prstGeom>
        </p:spPr>
        <p:txBody>
          <a:bodyPr lIns="0" tIns="0" rIns="0" bIns="0" rtlCol="0" anchor="t">
            <a:spAutoFit/>
          </a:bodyPr>
          <a:lstStyle/>
          <a:p>
            <a:pPr algn="ctr">
              <a:lnSpc>
                <a:spcPts val="4759"/>
              </a:lnSpc>
              <a:spcBef>
                <a:spcPct val="0"/>
              </a:spcBef>
            </a:pPr>
            <a:r>
              <a:rPr lang="en-US" sz="3399">
                <a:solidFill>
                  <a:srgbClr val="FFFFF9"/>
                </a:solidFill>
                <a:latin typeface="Lexend Deca"/>
                <a:ea typeface="Lexend Deca"/>
                <a:cs typeface="Lexend Deca"/>
                <a:sym typeface="Lexend Deca"/>
              </a:rPr>
              <a:t>α = -2</a:t>
            </a:r>
          </a:p>
        </p:txBody>
      </p:sp>
      <p:grpSp>
        <p:nvGrpSpPr>
          <p:cNvPr id="46" name="Group 46"/>
          <p:cNvGrpSpPr/>
          <p:nvPr/>
        </p:nvGrpSpPr>
        <p:grpSpPr>
          <a:xfrm>
            <a:off x="10244408" y="1620270"/>
            <a:ext cx="7333460" cy="850696"/>
            <a:chOff x="0" y="0"/>
            <a:chExt cx="1931446" cy="224052"/>
          </a:xfrm>
        </p:grpSpPr>
        <p:sp>
          <p:nvSpPr>
            <p:cNvPr id="47" name="Freeform 47"/>
            <p:cNvSpPr/>
            <p:nvPr/>
          </p:nvSpPr>
          <p:spPr>
            <a:xfrm>
              <a:off x="0" y="0"/>
              <a:ext cx="1931446" cy="224052"/>
            </a:xfrm>
            <a:custGeom>
              <a:avLst/>
              <a:gdLst/>
              <a:ahLst/>
              <a:cxnLst/>
              <a:rect l="l" t="t" r="r" b="b"/>
              <a:pathLst>
                <a:path w="1931446" h="224052">
                  <a:moveTo>
                    <a:pt x="11613" y="0"/>
                  </a:moveTo>
                  <a:lnTo>
                    <a:pt x="1919834" y="0"/>
                  </a:lnTo>
                  <a:cubicBezTo>
                    <a:pt x="1926247" y="0"/>
                    <a:pt x="1931446" y="5199"/>
                    <a:pt x="1931446" y="11613"/>
                  </a:cubicBezTo>
                  <a:lnTo>
                    <a:pt x="1931446" y="212439"/>
                  </a:lnTo>
                  <a:cubicBezTo>
                    <a:pt x="1931446" y="218852"/>
                    <a:pt x="1926247" y="224052"/>
                    <a:pt x="1919834" y="224052"/>
                  </a:cubicBezTo>
                  <a:lnTo>
                    <a:pt x="11613" y="224052"/>
                  </a:lnTo>
                  <a:cubicBezTo>
                    <a:pt x="5199" y="224052"/>
                    <a:pt x="0" y="218852"/>
                    <a:pt x="0" y="212439"/>
                  </a:cubicBezTo>
                  <a:lnTo>
                    <a:pt x="0" y="11613"/>
                  </a:lnTo>
                  <a:cubicBezTo>
                    <a:pt x="0" y="5199"/>
                    <a:pt x="5199" y="0"/>
                    <a:pt x="11613" y="0"/>
                  </a:cubicBezTo>
                  <a:close/>
                </a:path>
              </a:pathLst>
            </a:custGeom>
            <a:solidFill>
              <a:srgbClr val="525AE3"/>
            </a:solidFill>
            <a:ln w="95250" cap="sq">
              <a:solidFill>
                <a:srgbClr val="565DE4"/>
              </a:solidFill>
              <a:prstDash val="solid"/>
              <a:miter/>
            </a:ln>
          </p:spPr>
          <p:txBody>
            <a:bodyPr/>
            <a:lstStyle/>
            <a:p>
              <a:endParaRPr lang="en-IN"/>
            </a:p>
          </p:txBody>
        </p:sp>
        <p:sp>
          <p:nvSpPr>
            <p:cNvPr id="48" name="TextBox 48"/>
            <p:cNvSpPr txBox="1"/>
            <p:nvPr/>
          </p:nvSpPr>
          <p:spPr>
            <a:xfrm>
              <a:off x="0" y="-57150"/>
              <a:ext cx="1931446" cy="281202"/>
            </a:xfrm>
            <a:prstGeom prst="rect">
              <a:avLst/>
            </a:prstGeom>
          </p:spPr>
          <p:txBody>
            <a:bodyPr lIns="50800" tIns="50800" rIns="50800" bIns="50800" rtlCol="0" anchor="ctr"/>
            <a:lstStyle/>
            <a:p>
              <a:pPr algn="l">
                <a:lnSpc>
                  <a:spcPts val="3639"/>
                </a:lnSpc>
              </a:pPr>
              <a:r>
                <a:rPr lang="en-US" sz="2599">
                  <a:solidFill>
                    <a:srgbClr val="FFFFFF"/>
                  </a:solidFill>
                  <a:latin typeface="Lexend Deca"/>
                  <a:ea typeface="Lexend Deca"/>
                  <a:cs typeface="Lexend Deca"/>
                  <a:sym typeface="Lexend Deca"/>
                </a:rPr>
                <a:t>What is the definition of a goal?</a:t>
              </a:r>
            </a:p>
          </p:txBody>
        </p:sp>
      </p:grpSp>
      <p:grpSp>
        <p:nvGrpSpPr>
          <p:cNvPr id="49" name="Group 49"/>
          <p:cNvGrpSpPr/>
          <p:nvPr/>
        </p:nvGrpSpPr>
        <p:grpSpPr>
          <a:xfrm>
            <a:off x="15312717" y="2810929"/>
            <a:ext cx="1578786" cy="465256"/>
            <a:chOff x="0" y="0"/>
            <a:chExt cx="415812" cy="122537"/>
          </a:xfrm>
        </p:grpSpPr>
        <p:sp>
          <p:nvSpPr>
            <p:cNvPr id="50" name="Freeform 50"/>
            <p:cNvSpPr/>
            <p:nvPr/>
          </p:nvSpPr>
          <p:spPr>
            <a:xfrm>
              <a:off x="0" y="0"/>
              <a:ext cx="415812" cy="122537"/>
            </a:xfrm>
            <a:custGeom>
              <a:avLst/>
              <a:gdLst/>
              <a:ahLst/>
              <a:cxnLst/>
              <a:rect l="l" t="t" r="r" b="b"/>
              <a:pathLst>
                <a:path w="415812" h="122537">
                  <a:moveTo>
                    <a:pt x="0" y="0"/>
                  </a:moveTo>
                  <a:lnTo>
                    <a:pt x="415812" y="0"/>
                  </a:lnTo>
                  <a:lnTo>
                    <a:pt x="415812" y="122537"/>
                  </a:lnTo>
                  <a:lnTo>
                    <a:pt x="0" y="122537"/>
                  </a:lnTo>
                  <a:close/>
                </a:path>
              </a:pathLst>
            </a:custGeom>
            <a:solidFill>
              <a:srgbClr val="F90C00">
                <a:alpha val="29804"/>
              </a:srgbClr>
            </a:solidFill>
          </p:spPr>
          <p:txBody>
            <a:bodyPr/>
            <a:lstStyle/>
            <a:p>
              <a:endParaRPr lang="en-IN"/>
            </a:p>
          </p:txBody>
        </p:sp>
        <p:sp>
          <p:nvSpPr>
            <p:cNvPr id="51" name="TextBox 51"/>
            <p:cNvSpPr txBox="1"/>
            <p:nvPr/>
          </p:nvSpPr>
          <p:spPr>
            <a:xfrm>
              <a:off x="0" y="-38100"/>
              <a:ext cx="415812" cy="160637"/>
            </a:xfrm>
            <a:prstGeom prst="rect">
              <a:avLst/>
            </a:prstGeom>
          </p:spPr>
          <p:txBody>
            <a:bodyPr lIns="50800" tIns="50800" rIns="50800" bIns="50800" rtlCol="0" anchor="ctr"/>
            <a:lstStyle/>
            <a:p>
              <a:pPr algn="ctr">
                <a:lnSpc>
                  <a:spcPts val="2659"/>
                </a:lnSpc>
              </a:pPr>
              <a:endParaRPr/>
            </a:p>
          </p:txBody>
        </p:sp>
      </p:grpSp>
      <p:grpSp>
        <p:nvGrpSpPr>
          <p:cNvPr id="52" name="Group 52"/>
          <p:cNvGrpSpPr/>
          <p:nvPr/>
        </p:nvGrpSpPr>
        <p:grpSpPr>
          <a:xfrm>
            <a:off x="10436063" y="3339419"/>
            <a:ext cx="4567884" cy="465256"/>
            <a:chOff x="0" y="0"/>
            <a:chExt cx="1203064" cy="122537"/>
          </a:xfrm>
        </p:grpSpPr>
        <p:sp>
          <p:nvSpPr>
            <p:cNvPr id="53" name="Freeform 53"/>
            <p:cNvSpPr/>
            <p:nvPr/>
          </p:nvSpPr>
          <p:spPr>
            <a:xfrm>
              <a:off x="0" y="0"/>
              <a:ext cx="1203064" cy="122537"/>
            </a:xfrm>
            <a:custGeom>
              <a:avLst/>
              <a:gdLst/>
              <a:ahLst/>
              <a:cxnLst/>
              <a:rect l="l" t="t" r="r" b="b"/>
              <a:pathLst>
                <a:path w="1203064" h="122537">
                  <a:moveTo>
                    <a:pt x="0" y="0"/>
                  </a:moveTo>
                  <a:lnTo>
                    <a:pt x="1203064" y="0"/>
                  </a:lnTo>
                  <a:lnTo>
                    <a:pt x="1203064" y="122537"/>
                  </a:lnTo>
                  <a:lnTo>
                    <a:pt x="0" y="122537"/>
                  </a:lnTo>
                  <a:close/>
                </a:path>
              </a:pathLst>
            </a:custGeom>
            <a:solidFill>
              <a:srgbClr val="F90C00">
                <a:alpha val="29804"/>
              </a:srgbClr>
            </a:solidFill>
          </p:spPr>
          <p:txBody>
            <a:bodyPr/>
            <a:lstStyle/>
            <a:p>
              <a:endParaRPr lang="en-IN"/>
            </a:p>
          </p:txBody>
        </p:sp>
        <p:sp>
          <p:nvSpPr>
            <p:cNvPr id="54" name="TextBox 54"/>
            <p:cNvSpPr txBox="1"/>
            <p:nvPr/>
          </p:nvSpPr>
          <p:spPr>
            <a:xfrm>
              <a:off x="0" y="-38100"/>
              <a:ext cx="1203064" cy="160637"/>
            </a:xfrm>
            <a:prstGeom prst="rect">
              <a:avLst/>
            </a:prstGeom>
          </p:spPr>
          <p:txBody>
            <a:bodyPr lIns="50800" tIns="50800" rIns="50800" bIns="50800" rtlCol="0" anchor="ctr"/>
            <a:lstStyle/>
            <a:p>
              <a:pPr algn="ctr">
                <a:lnSpc>
                  <a:spcPts val="2659"/>
                </a:lnSpc>
              </a:pPr>
              <a:endParaRPr/>
            </a:p>
          </p:txBody>
        </p:sp>
      </p:grpSp>
      <p:sp>
        <p:nvSpPr>
          <p:cNvPr id="55" name="TextBox 55"/>
          <p:cNvSpPr txBox="1"/>
          <p:nvPr/>
        </p:nvSpPr>
        <p:spPr>
          <a:xfrm>
            <a:off x="266692" y="95109"/>
            <a:ext cx="18021308" cy="811035"/>
          </a:xfrm>
          <a:prstGeom prst="rect">
            <a:avLst/>
          </a:prstGeom>
        </p:spPr>
        <p:txBody>
          <a:bodyPr lIns="0" tIns="0" rIns="0" bIns="0" rtlCol="0" anchor="t">
            <a:spAutoFit/>
          </a:bodyPr>
          <a:lstStyle/>
          <a:p>
            <a:pPr algn="l">
              <a:lnSpc>
                <a:spcPts val="6747"/>
              </a:lnSpc>
              <a:spcBef>
                <a:spcPct val="0"/>
              </a:spcBef>
            </a:pPr>
            <a:r>
              <a:rPr lang="en-US" sz="4819">
                <a:solidFill>
                  <a:srgbClr val="FA8E8E"/>
                </a:solidFill>
                <a:latin typeface="Lexend Deca"/>
                <a:ea typeface="Lexend Deca"/>
                <a:cs typeface="Lexend Deca"/>
                <a:sym typeface="Lexend Deca"/>
              </a:rPr>
              <a:t>Preliminary Results (Context-Aware Decoding, Mistral 7B)</a:t>
            </a:r>
          </a:p>
        </p:txBody>
      </p:sp>
      <p:grpSp>
        <p:nvGrpSpPr>
          <p:cNvPr id="56" name="Group 44">
            <a:extLst>
              <a:ext uri="{FF2B5EF4-FFF2-40B4-BE49-F238E27FC236}">
                <a16:creationId xmlns:a16="http://schemas.microsoft.com/office/drawing/2014/main" id="{6D588ADC-1702-973F-853D-166D31CEC272}"/>
              </a:ext>
            </a:extLst>
          </p:cNvPr>
          <p:cNvGrpSpPr/>
          <p:nvPr/>
        </p:nvGrpSpPr>
        <p:grpSpPr>
          <a:xfrm>
            <a:off x="1012425" y="4226655"/>
            <a:ext cx="8153346" cy="1000101"/>
            <a:chOff x="0" y="0"/>
            <a:chExt cx="2147383" cy="263401"/>
          </a:xfrm>
        </p:grpSpPr>
        <p:sp>
          <p:nvSpPr>
            <p:cNvPr id="57" name="Freeform 45">
              <a:extLst>
                <a:ext uri="{FF2B5EF4-FFF2-40B4-BE49-F238E27FC236}">
                  <a16:creationId xmlns:a16="http://schemas.microsoft.com/office/drawing/2014/main" id="{CE6D9A64-3A67-3339-FA45-97B348DBA367}"/>
                </a:ext>
              </a:extLst>
            </p:cNvPr>
            <p:cNvSpPr/>
            <p:nvPr/>
          </p:nvSpPr>
          <p:spPr>
            <a:xfrm>
              <a:off x="0" y="0"/>
              <a:ext cx="2147383" cy="263401"/>
            </a:xfrm>
            <a:custGeom>
              <a:avLst/>
              <a:gdLst/>
              <a:ahLst/>
              <a:cxnLst/>
              <a:rect l="l" t="t" r="r" b="b"/>
              <a:pathLst>
                <a:path w="2147383" h="263401">
                  <a:moveTo>
                    <a:pt x="0" y="0"/>
                  </a:moveTo>
                  <a:lnTo>
                    <a:pt x="2147383" y="0"/>
                  </a:lnTo>
                  <a:lnTo>
                    <a:pt x="2147383" y="263401"/>
                  </a:lnTo>
                  <a:lnTo>
                    <a:pt x="0" y="263401"/>
                  </a:lnTo>
                  <a:close/>
                </a:path>
              </a:pathLst>
            </a:custGeom>
            <a:solidFill>
              <a:srgbClr val="FFDE59">
                <a:alpha val="29804"/>
              </a:srgbClr>
            </a:solidFill>
          </p:spPr>
          <p:txBody>
            <a:bodyPr/>
            <a:lstStyle/>
            <a:p>
              <a:endParaRPr lang="en-IN"/>
            </a:p>
          </p:txBody>
        </p:sp>
        <p:sp>
          <p:nvSpPr>
            <p:cNvPr id="58" name="TextBox 46">
              <a:extLst>
                <a:ext uri="{FF2B5EF4-FFF2-40B4-BE49-F238E27FC236}">
                  <a16:creationId xmlns:a16="http://schemas.microsoft.com/office/drawing/2014/main" id="{4F998E95-AA44-C7B2-E844-0A891F2866E6}"/>
                </a:ext>
              </a:extLst>
            </p:cNvPr>
            <p:cNvSpPr txBox="1"/>
            <p:nvPr/>
          </p:nvSpPr>
          <p:spPr>
            <a:xfrm>
              <a:off x="0" y="-38100"/>
              <a:ext cx="2147383" cy="301501"/>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IN"/>
          </a:p>
        </p:txBody>
      </p:sp>
      <p:sp>
        <p:nvSpPr>
          <p:cNvPr id="3" name="Freeform 3"/>
          <p:cNvSpPr/>
          <p:nvPr/>
        </p:nvSpPr>
        <p:spPr>
          <a:xfrm>
            <a:off x="10061636" y="1470315"/>
            <a:ext cx="7699004" cy="4723148"/>
          </a:xfrm>
          <a:custGeom>
            <a:avLst/>
            <a:gdLst/>
            <a:ahLst/>
            <a:cxnLst/>
            <a:rect l="l" t="t" r="r" b="b"/>
            <a:pathLst>
              <a:path w="7699004" h="4723148">
                <a:moveTo>
                  <a:pt x="0" y="0"/>
                </a:moveTo>
                <a:lnTo>
                  <a:pt x="7699004" y="0"/>
                </a:lnTo>
                <a:lnTo>
                  <a:pt x="7699004" y="4723148"/>
                </a:lnTo>
                <a:lnTo>
                  <a:pt x="0" y="4723148"/>
                </a:lnTo>
                <a:lnTo>
                  <a:pt x="0" y="0"/>
                </a:lnTo>
                <a:close/>
              </a:path>
            </a:pathLst>
          </a:custGeom>
          <a:blipFill>
            <a:blip r:embed="rId4"/>
            <a:stretch>
              <a:fillRect l="-185569" t="-87698" r="-8542" b="-124084"/>
            </a:stretch>
          </a:blipFill>
        </p:spPr>
        <p:txBody>
          <a:bodyPr/>
          <a:lstStyle/>
          <a:p>
            <a:endParaRPr lang="en-IN"/>
          </a:p>
        </p:txBody>
      </p:sp>
      <p:grpSp>
        <p:nvGrpSpPr>
          <p:cNvPr id="4" name="Group 4"/>
          <p:cNvGrpSpPr/>
          <p:nvPr/>
        </p:nvGrpSpPr>
        <p:grpSpPr>
          <a:xfrm>
            <a:off x="10436063" y="2513004"/>
            <a:ext cx="6922840" cy="3680459"/>
            <a:chOff x="0" y="0"/>
            <a:chExt cx="1823299" cy="969339"/>
          </a:xfrm>
        </p:grpSpPr>
        <p:sp>
          <p:nvSpPr>
            <p:cNvPr id="5" name="Freeform 5"/>
            <p:cNvSpPr/>
            <p:nvPr/>
          </p:nvSpPr>
          <p:spPr>
            <a:xfrm>
              <a:off x="0" y="0"/>
              <a:ext cx="1823299" cy="969339"/>
            </a:xfrm>
            <a:custGeom>
              <a:avLst/>
              <a:gdLst/>
              <a:ahLst/>
              <a:cxnLst/>
              <a:rect l="l" t="t" r="r" b="b"/>
              <a:pathLst>
                <a:path w="1823299" h="969339">
                  <a:moveTo>
                    <a:pt x="0" y="0"/>
                  </a:moveTo>
                  <a:lnTo>
                    <a:pt x="1823299" y="0"/>
                  </a:lnTo>
                  <a:lnTo>
                    <a:pt x="1823299" y="969339"/>
                  </a:lnTo>
                  <a:lnTo>
                    <a:pt x="0" y="969339"/>
                  </a:lnTo>
                  <a:close/>
                </a:path>
              </a:pathLst>
            </a:custGeom>
            <a:solidFill>
              <a:srgbClr val="F4F4F4"/>
            </a:solidFill>
          </p:spPr>
          <p:txBody>
            <a:bodyPr/>
            <a:lstStyle/>
            <a:p>
              <a:endParaRPr lang="en-IN"/>
            </a:p>
          </p:txBody>
        </p:sp>
        <p:sp>
          <p:nvSpPr>
            <p:cNvPr id="6" name="TextBox 6"/>
            <p:cNvSpPr txBox="1"/>
            <p:nvPr/>
          </p:nvSpPr>
          <p:spPr>
            <a:xfrm>
              <a:off x="0" y="-66675"/>
              <a:ext cx="1823299" cy="1036014"/>
            </a:xfrm>
            <a:prstGeom prst="rect">
              <a:avLst/>
            </a:prstGeom>
          </p:spPr>
          <p:txBody>
            <a:bodyPr lIns="50800" tIns="50800" rIns="50800" bIns="50800" rtlCol="0" anchor="t"/>
            <a:lstStyle/>
            <a:p>
              <a:pPr algn="l">
                <a:lnSpc>
                  <a:spcPts val="4339"/>
                </a:lnSpc>
              </a:pPr>
              <a:endParaRPr lang="en-US" sz="3099" dirty="0">
                <a:solidFill>
                  <a:srgbClr val="0B081D"/>
                </a:solidFill>
                <a:latin typeface="Lexend Deca"/>
                <a:ea typeface="Lexend Deca"/>
                <a:cs typeface="Lexend Deca"/>
                <a:sym typeface="Lexend Deca"/>
              </a:endParaRPr>
            </a:p>
            <a:p>
              <a:pPr algn="l">
                <a:lnSpc>
                  <a:spcPts val="4339"/>
                </a:lnSpc>
              </a:pPr>
              <a:r>
                <a:rPr lang="en-US" sz="3099" dirty="0">
                  <a:solidFill>
                    <a:srgbClr val="0B081D"/>
                  </a:solidFill>
                  <a:latin typeface="Lexend Deca"/>
                  <a:ea typeface="Lexend Deca"/>
                  <a:cs typeface="Lexend Deca"/>
                  <a:sym typeface="Lexend Deca"/>
                </a:rPr>
                <a:t>According to the instructions, a goal is any desired outcome that wouldn't otherwise happen without you doing something.</a:t>
              </a:r>
            </a:p>
            <a:p>
              <a:pPr algn="l">
                <a:lnSpc>
                  <a:spcPts val="4339"/>
                </a:lnSpc>
              </a:pPr>
              <a:endParaRPr lang="en-US" sz="3099" dirty="0">
                <a:solidFill>
                  <a:srgbClr val="0B081D"/>
                </a:solidFill>
                <a:latin typeface="Lexend Deca"/>
                <a:ea typeface="Lexend Deca"/>
                <a:cs typeface="Lexend Deca"/>
                <a:sym typeface="Lexend Deca"/>
              </a:endParaRPr>
            </a:p>
          </p:txBody>
        </p:sp>
      </p:grpSp>
      <p:grpSp>
        <p:nvGrpSpPr>
          <p:cNvPr id="7" name="Group 7"/>
          <p:cNvGrpSpPr/>
          <p:nvPr/>
        </p:nvGrpSpPr>
        <p:grpSpPr>
          <a:xfrm>
            <a:off x="10110188" y="1470315"/>
            <a:ext cx="6196306" cy="145905"/>
            <a:chOff x="0" y="0"/>
            <a:chExt cx="1631949" cy="38428"/>
          </a:xfrm>
        </p:grpSpPr>
        <p:sp>
          <p:nvSpPr>
            <p:cNvPr id="8" name="Freeform 8"/>
            <p:cNvSpPr/>
            <p:nvPr/>
          </p:nvSpPr>
          <p:spPr>
            <a:xfrm>
              <a:off x="0" y="0"/>
              <a:ext cx="1631949" cy="38428"/>
            </a:xfrm>
            <a:custGeom>
              <a:avLst/>
              <a:gdLst/>
              <a:ahLst/>
              <a:cxnLst/>
              <a:rect l="l" t="t" r="r" b="b"/>
              <a:pathLst>
                <a:path w="1631949" h="38428">
                  <a:moveTo>
                    <a:pt x="0" y="0"/>
                  </a:moveTo>
                  <a:lnTo>
                    <a:pt x="1631949" y="0"/>
                  </a:lnTo>
                  <a:lnTo>
                    <a:pt x="1631949" y="38428"/>
                  </a:lnTo>
                  <a:lnTo>
                    <a:pt x="0" y="38428"/>
                  </a:lnTo>
                  <a:close/>
                </a:path>
              </a:pathLst>
            </a:custGeom>
            <a:solidFill>
              <a:srgbClr val="FFFFFF"/>
            </a:solidFill>
          </p:spPr>
          <p:txBody>
            <a:bodyPr/>
            <a:lstStyle/>
            <a:p>
              <a:endParaRPr lang="en-IN"/>
            </a:p>
          </p:txBody>
        </p:sp>
        <p:sp>
          <p:nvSpPr>
            <p:cNvPr id="9" name="TextBox 9"/>
            <p:cNvSpPr txBox="1"/>
            <p:nvPr/>
          </p:nvSpPr>
          <p:spPr>
            <a:xfrm>
              <a:off x="0" y="-38100"/>
              <a:ext cx="1631949" cy="7652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3733504" y="8269158"/>
            <a:ext cx="3490218" cy="580390"/>
          </a:xfrm>
          <a:prstGeom prst="rect">
            <a:avLst/>
          </a:prstGeom>
        </p:spPr>
        <p:txBody>
          <a:bodyPr lIns="0" tIns="0" rIns="0" bIns="0" rtlCol="0" anchor="t">
            <a:spAutoFit/>
          </a:bodyPr>
          <a:lstStyle/>
          <a:p>
            <a:pPr algn="ctr">
              <a:lnSpc>
                <a:spcPts val="4759"/>
              </a:lnSpc>
              <a:spcBef>
                <a:spcPct val="0"/>
              </a:spcBef>
            </a:pPr>
            <a:r>
              <a:rPr lang="en-US" sz="3399">
                <a:solidFill>
                  <a:srgbClr val="FFFFF9"/>
                </a:solidFill>
                <a:latin typeface="Lexend Deca"/>
                <a:ea typeface="Lexend Deca"/>
                <a:cs typeface="Lexend Deca"/>
                <a:sym typeface="Lexend Deca"/>
              </a:rPr>
              <a:t>Context (Strong)</a:t>
            </a:r>
          </a:p>
        </p:txBody>
      </p:sp>
      <p:grpSp>
        <p:nvGrpSpPr>
          <p:cNvPr id="11" name="Group 11"/>
          <p:cNvGrpSpPr/>
          <p:nvPr/>
        </p:nvGrpSpPr>
        <p:grpSpPr>
          <a:xfrm>
            <a:off x="10829712" y="6898721"/>
            <a:ext cx="2359579" cy="2359579"/>
            <a:chOff x="0" y="0"/>
            <a:chExt cx="3146106" cy="3146106"/>
          </a:xfrm>
        </p:grpSpPr>
        <p:sp>
          <p:nvSpPr>
            <p:cNvPr id="12" name="Freeform 12"/>
            <p:cNvSpPr/>
            <p:nvPr/>
          </p:nvSpPr>
          <p:spPr>
            <a:xfrm>
              <a:off x="0" y="0"/>
              <a:ext cx="3146106" cy="3146106"/>
            </a:xfrm>
            <a:custGeom>
              <a:avLst/>
              <a:gdLst/>
              <a:ahLst/>
              <a:cxnLst/>
              <a:rect l="l" t="t" r="r" b="b"/>
              <a:pathLst>
                <a:path w="3146106" h="3146106">
                  <a:moveTo>
                    <a:pt x="0" y="0"/>
                  </a:moveTo>
                  <a:lnTo>
                    <a:pt x="3146106" y="0"/>
                  </a:lnTo>
                  <a:lnTo>
                    <a:pt x="3146106" y="3146106"/>
                  </a:lnTo>
                  <a:lnTo>
                    <a:pt x="0" y="31461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13" name="Group 13"/>
            <p:cNvGrpSpPr/>
            <p:nvPr/>
          </p:nvGrpSpPr>
          <p:grpSpPr>
            <a:xfrm>
              <a:off x="788685" y="788685"/>
              <a:ext cx="1568735" cy="156873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3030"/>
              </a:solidFill>
              <a:ln cap="sq">
                <a:noFill/>
                <a:prstDash val="solid"/>
                <a:miter/>
              </a:ln>
            </p:spPr>
            <p:txBody>
              <a:bodyPr/>
              <a:lstStyle/>
              <a:p>
                <a:endParaRPr lang="en-IN"/>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AutoShape 16"/>
            <p:cNvSpPr/>
            <p:nvPr/>
          </p:nvSpPr>
          <p:spPr>
            <a:xfrm flipH="1" flipV="1">
              <a:off x="1211394" y="960980"/>
              <a:ext cx="388675" cy="673206"/>
            </a:xfrm>
            <a:prstGeom prst="line">
              <a:avLst/>
            </a:prstGeom>
            <a:ln w="190500" cap="rnd">
              <a:solidFill>
                <a:srgbClr val="F4F4F4"/>
              </a:solidFill>
              <a:prstDash val="solid"/>
              <a:headEnd type="none" w="sm" len="sm"/>
              <a:tailEnd type="none" w="sm" len="sm"/>
            </a:ln>
          </p:spPr>
          <p:txBody>
            <a:bodyPr/>
            <a:lstStyle/>
            <a:p>
              <a:endParaRPr lang="en-IN"/>
            </a:p>
          </p:txBody>
        </p:sp>
        <p:grpSp>
          <p:nvGrpSpPr>
            <p:cNvPr id="17" name="Group 17"/>
            <p:cNvGrpSpPr/>
            <p:nvPr/>
          </p:nvGrpSpPr>
          <p:grpSpPr>
            <a:xfrm>
              <a:off x="2058852" y="351805"/>
              <a:ext cx="285496" cy="28549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858C"/>
              </a:solidFill>
            </p:spPr>
            <p:txBody>
              <a:bodyPr/>
              <a:lstStyle/>
              <a:p>
                <a:endParaRPr lang="en-IN"/>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341068" y="801385"/>
              <a:ext cx="285496" cy="28549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01909" y="351805"/>
              <a:ext cx="285496" cy="285496"/>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72989" y="1430305"/>
              <a:ext cx="285496" cy="285496"/>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2517441" y="801385"/>
              <a:ext cx="285496" cy="285496"/>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858C"/>
              </a:solidFill>
            </p:spPr>
            <p:txBody>
              <a:bodyPr/>
              <a:lstStyle/>
              <a:p>
                <a:endParaRPr lang="en-IN"/>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2690907" y="1430305"/>
              <a:ext cx="285496" cy="285496"/>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858C"/>
              </a:solidFill>
            </p:spPr>
            <p:txBody>
              <a:bodyPr/>
              <a:lstStyle/>
              <a:p>
                <a:endParaRPr lang="en-IN"/>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1430305" y="170957"/>
              <a:ext cx="285496" cy="285496"/>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858C"/>
              </a:solidFill>
            </p:spPr>
            <p:txBody>
              <a:bodyPr/>
              <a:lstStyle/>
              <a:p>
                <a:endParaRPr lang="en-IN"/>
              </a:p>
            </p:txBody>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38" name="Freeform 38"/>
          <p:cNvSpPr/>
          <p:nvPr/>
        </p:nvSpPr>
        <p:spPr>
          <a:xfrm>
            <a:off x="247642" y="1312291"/>
            <a:ext cx="9505224" cy="8615393"/>
          </a:xfrm>
          <a:custGeom>
            <a:avLst/>
            <a:gdLst/>
            <a:ahLst/>
            <a:cxnLst/>
            <a:rect l="l" t="t" r="r" b="b"/>
            <a:pathLst>
              <a:path w="9505224" h="8615393">
                <a:moveTo>
                  <a:pt x="0" y="0"/>
                </a:moveTo>
                <a:lnTo>
                  <a:pt x="9505224" y="0"/>
                </a:lnTo>
                <a:lnTo>
                  <a:pt x="9505224" y="8615393"/>
                </a:lnTo>
                <a:lnTo>
                  <a:pt x="0" y="8615393"/>
                </a:lnTo>
                <a:lnTo>
                  <a:pt x="0" y="0"/>
                </a:lnTo>
                <a:close/>
              </a:path>
            </a:pathLst>
          </a:custGeom>
          <a:blipFill>
            <a:blip r:embed="rId7"/>
            <a:stretch>
              <a:fillRect l="-17563" t="-6372" r="-75999" b="-34858"/>
            </a:stretch>
          </a:blipFill>
        </p:spPr>
        <p:txBody>
          <a:bodyPr/>
          <a:lstStyle/>
          <a:p>
            <a:endParaRPr lang="en-IN"/>
          </a:p>
        </p:txBody>
      </p:sp>
      <p:grpSp>
        <p:nvGrpSpPr>
          <p:cNvPr id="39" name="Group 39"/>
          <p:cNvGrpSpPr/>
          <p:nvPr/>
        </p:nvGrpSpPr>
        <p:grpSpPr>
          <a:xfrm>
            <a:off x="419909" y="1462246"/>
            <a:ext cx="9160689" cy="8465438"/>
            <a:chOff x="0" y="0"/>
            <a:chExt cx="2412692" cy="2229580"/>
          </a:xfrm>
        </p:grpSpPr>
        <p:sp>
          <p:nvSpPr>
            <p:cNvPr id="40" name="Freeform 40"/>
            <p:cNvSpPr/>
            <p:nvPr/>
          </p:nvSpPr>
          <p:spPr>
            <a:xfrm>
              <a:off x="0" y="0"/>
              <a:ext cx="2412692" cy="2229581"/>
            </a:xfrm>
            <a:custGeom>
              <a:avLst/>
              <a:gdLst/>
              <a:ahLst/>
              <a:cxnLst/>
              <a:rect l="l" t="t" r="r" b="b"/>
              <a:pathLst>
                <a:path w="2412692" h="2229581">
                  <a:moveTo>
                    <a:pt x="0" y="0"/>
                  </a:moveTo>
                  <a:lnTo>
                    <a:pt x="2412692" y="0"/>
                  </a:lnTo>
                  <a:lnTo>
                    <a:pt x="2412692" y="2229581"/>
                  </a:lnTo>
                  <a:lnTo>
                    <a:pt x="0" y="2229581"/>
                  </a:lnTo>
                  <a:close/>
                </a:path>
              </a:pathLst>
            </a:custGeom>
            <a:solidFill>
              <a:srgbClr val="FFFFF9"/>
            </a:solidFill>
          </p:spPr>
          <p:txBody>
            <a:bodyPr/>
            <a:lstStyle/>
            <a:p>
              <a:endParaRPr lang="en-IN"/>
            </a:p>
          </p:txBody>
        </p:sp>
        <p:sp>
          <p:nvSpPr>
            <p:cNvPr id="41" name="TextBox 41"/>
            <p:cNvSpPr txBox="1"/>
            <p:nvPr/>
          </p:nvSpPr>
          <p:spPr>
            <a:xfrm>
              <a:off x="0" y="-114300"/>
              <a:ext cx="2412692" cy="2343880"/>
            </a:xfrm>
            <a:prstGeom prst="rect">
              <a:avLst/>
            </a:prstGeom>
          </p:spPr>
          <p:txBody>
            <a:bodyPr lIns="50800" tIns="50800" rIns="50800" bIns="50800" rtlCol="0" anchor="t"/>
            <a:lstStyle/>
            <a:p>
              <a:pPr marL="626104" lvl="1" indent="-313052" algn="l">
                <a:lnSpc>
                  <a:spcPts val="4059"/>
                </a:lnSpc>
                <a:buFont typeface="Arial"/>
                <a:buChar char="•"/>
              </a:pPr>
              <a:endParaRPr dirty="0"/>
            </a:p>
            <a:p>
              <a:pPr marL="313052" lvl="1" algn="l">
                <a:lnSpc>
                  <a:spcPts val="4059"/>
                </a:lnSpc>
              </a:pPr>
              <a:r>
                <a:rPr lang="en-US" sz="2899" dirty="0">
                  <a:solidFill>
                    <a:srgbClr val="000000"/>
                  </a:solidFill>
                  <a:latin typeface="Times New Roman Bold"/>
                  <a:ea typeface="Times New Roman Bold"/>
                  <a:cs typeface="Times New Roman Bold"/>
                  <a:sym typeface="Times New Roman Bold"/>
                </a:rPr>
                <a:t>WHAT EXCITES YOU ABOUT THE CHANGES YOU WANT TO MAKE?</a:t>
              </a:r>
            </a:p>
            <a:p>
              <a:pPr marL="313052" lvl="1" algn="l">
                <a:lnSpc>
                  <a:spcPts val="4059"/>
                </a:lnSpc>
              </a:pPr>
              <a:r>
                <a:rPr lang="en-US" sz="2899" dirty="0">
                  <a:solidFill>
                    <a:srgbClr val="000000"/>
                  </a:solidFill>
                  <a:latin typeface="Times New Roman"/>
                  <a:ea typeface="Times New Roman"/>
                  <a:cs typeface="Times New Roman"/>
                  <a:sym typeface="Times New Roman"/>
                </a:rPr>
                <a:t>You can let these insights guide your specific goals that you will now map out.</a:t>
              </a:r>
            </a:p>
            <a:p>
              <a:pPr marL="313052" lvl="1" algn="l">
                <a:lnSpc>
                  <a:spcPts val="4059"/>
                </a:lnSpc>
              </a:pPr>
              <a:endParaRPr lang="en-US" sz="2899" dirty="0">
                <a:solidFill>
                  <a:srgbClr val="000000"/>
                </a:solidFill>
                <a:latin typeface="Times New Roman"/>
                <a:ea typeface="Times New Roman"/>
                <a:cs typeface="Times New Roman"/>
                <a:sym typeface="Times New Roman"/>
              </a:endParaRPr>
            </a:p>
            <a:p>
              <a:pPr marL="313052" lvl="1" algn="l">
                <a:lnSpc>
                  <a:spcPts val="4059"/>
                </a:lnSpc>
              </a:pPr>
              <a:r>
                <a:rPr lang="en-US" sz="2899" dirty="0">
                  <a:solidFill>
                    <a:srgbClr val="000000"/>
                  </a:solidFill>
                  <a:latin typeface="Times New Roman Bold"/>
                  <a:ea typeface="Times New Roman Bold"/>
                  <a:cs typeface="Times New Roman Bold"/>
                  <a:sym typeface="Times New Roman Bold"/>
                </a:rPr>
                <a:t>THE DEFINITION OF A GOAL:</a:t>
              </a:r>
            </a:p>
            <a:p>
              <a:pPr marL="313052" lvl="1" algn="l">
                <a:lnSpc>
                  <a:spcPts val="4059"/>
                </a:lnSpc>
              </a:pPr>
              <a:r>
                <a:rPr lang="en-US" sz="2899" dirty="0">
                  <a:solidFill>
                    <a:srgbClr val="000000"/>
                  </a:solidFill>
                  <a:latin typeface="Times New Roman"/>
                  <a:ea typeface="Times New Roman"/>
                  <a:cs typeface="Times New Roman"/>
                  <a:sym typeface="Times New Roman"/>
                </a:rPr>
                <a:t>A goal is any desired outcome that wouldn’t otherwise happen without you doing something.</a:t>
              </a:r>
            </a:p>
            <a:p>
              <a:pPr marL="626104" lvl="1" indent="-313052" algn="l">
                <a:lnSpc>
                  <a:spcPts val="4059"/>
                </a:lnSpc>
                <a:buFont typeface="Arial"/>
                <a:buChar char="•"/>
              </a:pPr>
              <a:endParaRPr lang="en-US" sz="2899" dirty="0">
                <a:solidFill>
                  <a:srgbClr val="000000"/>
                </a:solidFill>
                <a:latin typeface="Times New Roman"/>
                <a:ea typeface="Times New Roman"/>
                <a:cs typeface="Times New Roman"/>
                <a:sym typeface="Times New Roman"/>
              </a:endParaRPr>
            </a:p>
            <a:p>
              <a:pPr marL="313052" lvl="1" algn="l">
                <a:lnSpc>
                  <a:spcPts val="4059"/>
                </a:lnSpc>
              </a:pPr>
              <a:r>
                <a:rPr lang="en-US" sz="2899" dirty="0">
                  <a:solidFill>
                    <a:srgbClr val="000000"/>
                  </a:solidFill>
                  <a:latin typeface="Times New Roman"/>
                  <a:ea typeface="Times New Roman"/>
                  <a:cs typeface="Times New Roman"/>
                  <a:sym typeface="Times New Roman"/>
                </a:rPr>
                <a:t>Now, I want you to pick one thing that you’re going to focus on for the next 12 months.</a:t>
              </a:r>
            </a:p>
            <a:p>
              <a:pPr marL="626104" lvl="1" indent="-313052" algn="l">
                <a:lnSpc>
                  <a:spcPts val="4059"/>
                </a:lnSpc>
                <a:buFont typeface="Arial"/>
                <a:buChar char="•"/>
              </a:pPr>
              <a:endParaRPr lang="en-US" sz="2899" dirty="0">
                <a:solidFill>
                  <a:srgbClr val="000000"/>
                </a:solidFill>
                <a:latin typeface="Times New Roman"/>
                <a:ea typeface="Times New Roman"/>
                <a:cs typeface="Times New Roman"/>
                <a:sym typeface="Times New Roman"/>
              </a:endParaRPr>
            </a:p>
            <a:p>
              <a:pPr marL="313052" lvl="1" algn="l">
                <a:lnSpc>
                  <a:spcPts val="4059"/>
                </a:lnSpc>
              </a:pPr>
              <a:r>
                <a:rPr lang="en-US" sz="2899" dirty="0">
                  <a:solidFill>
                    <a:srgbClr val="000000"/>
                  </a:solidFill>
                  <a:latin typeface="Times New Roman"/>
                  <a:ea typeface="Times New Roman"/>
                  <a:cs typeface="Times New Roman"/>
                  <a:sym typeface="Times New Roman"/>
                </a:rPr>
                <a:t>Use everything you’ve journaled on so far to pick ONE GOAL you want to work on this year. Choose something that really matters to you.</a:t>
              </a:r>
            </a:p>
            <a:p>
              <a:pPr algn="l">
                <a:lnSpc>
                  <a:spcPts val="4899"/>
                </a:lnSpc>
              </a:pPr>
              <a:endParaRPr lang="en-US" sz="2899" dirty="0">
                <a:solidFill>
                  <a:srgbClr val="000000"/>
                </a:solidFill>
                <a:latin typeface="Times New Roman"/>
                <a:ea typeface="Times New Roman"/>
                <a:cs typeface="Times New Roman"/>
                <a:sym typeface="Times New Roman"/>
              </a:endParaRPr>
            </a:p>
          </p:txBody>
        </p:sp>
      </p:grpSp>
      <p:grpSp>
        <p:nvGrpSpPr>
          <p:cNvPr id="42" name="Group 42"/>
          <p:cNvGrpSpPr/>
          <p:nvPr/>
        </p:nvGrpSpPr>
        <p:grpSpPr>
          <a:xfrm>
            <a:off x="685800" y="4762962"/>
            <a:ext cx="8229600" cy="1000101"/>
            <a:chOff x="0" y="0"/>
            <a:chExt cx="2147383" cy="263401"/>
          </a:xfrm>
        </p:grpSpPr>
        <p:sp>
          <p:nvSpPr>
            <p:cNvPr id="43" name="Freeform 43"/>
            <p:cNvSpPr/>
            <p:nvPr/>
          </p:nvSpPr>
          <p:spPr>
            <a:xfrm>
              <a:off x="0" y="0"/>
              <a:ext cx="2147383" cy="263401"/>
            </a:xfrm>
            <a:custGeom>
              <a:avLst/>
              <a:gdLst/>
              <a:ahLst/>
              <a:cxnLst/>
              <a:rect l="l" t="t" r="r" b="b"/>
              <a:pathLst>
                <a:path w="2147383" h="263401">
                  <a:moveTo>
                    <a:pt x="0" y="0"/>
                  </a:moveTo>
                  <a:lnTo>
                    <a:pt x="2147383" y="0"/>
                  </a:lnTo>
                  <a:lnTo>
                    <a:pt x="2147383" y="263401"/>
                  </a:lnTo>
                  <a:lnTo>
                    <a:pt x="0" y="263401"/>
                  </a:lnTo>
                  <a:close/>
                </a:path>
              </a:pathLst>
            </a:custGeom>
            <a:solidFill>
              <a:srgbClr val="7CC644">
                <a:alpha val="29804"/>
              </a:srgbClr>
            </a:solidFill>
          </p:spPr>
          <p:txBody>
            <a:bodyPr/>
            <a:lstStyle/>
            <a:p>
              <a:endParaRPr lang="en-IN"/>
            </a:p>
          </p:txBody>
        </p:sp>
        <p:sp>
          <p:nvSpPr>
            <p:cNvPr id="44" name="TextBox 44"/>
            <p:cNvSpPr txBox="1"/>
            <p:nvPr/>
          </p:nvSpPr>
          <p:spPr>
            <a:xfrm>
              <a:off x="0" y="-38100"/>
              <a:ext cx="2147383" cy="301501"/>
            </a:xfrm>
            <a:prstGeom prst="rect">
              <a:avLst/>
            </a:prstGeom>
          </p:spPr>
          <p:txBody>
            <a:bodyPr lIns="50800" tIns="50800" rIns="50800" bIns="50800" rtlCol="0" anchor="ctr"/>
            <a:lstStyle/>
            <a:p>
              <a:pPr algn="ctr">
                <a:lnSpc>
                  <a:spcPts val="2659"/>
                </a:lnSpc>
              </a:pPr>
              <a:endParaRPr/>
            </a:p>
          </p:txBody>
        </p:sp>
      </p:grpSp>
      <p:sp>
        <p:nvSpPr>
          <p:cNvPr id="45" name="TextBox 45"/>
          <p:cNvSpPr txBox="1"/>
          <p:nvPr/>
        </p:nvSpPr>
        <p:spPr>
          <a:xfrm>
            <a:off x="14984454" y="7498120"/>
            <a:ext cx="988318" cy="580390"/>
          </a:xfrm>
          <a:prstGeom prst="rect">
            <a:avLst/>
          </a:prstGeom>
        </p:spPr>
        <p:txBody>
          <a:bodyPr lIns="0" tIns="0" rIns="0" bIns="0" rtlCol="0" anchor="t">
            <a:spAutoFit/>
          </a:bodyPr>
          <a:lstStyle/>
          <a:p>
            <a:pPr algn="ctr">
              <a:lnSpc>
                <a:spcPts val="4759"/>
              </a:lnSpc>
              <a:spcBef>
                <a:spcPct val="0"/>
              </a:spcBef>
            </a:pPr>
            <a:r>
              <a:rPr lang="en-US" sz="3399">
                <a:solidFill>
                  <a:srgbClr val="FFFFF9"/>
                </a:solidFill>
                <a:latin typeface="Lexend Deca"/>
                <a:ea typeface="Lexend Deca"/>
                <a:cs typeface="Lexend Deca"/>
                <a:sym typeface="Lexend Deca"/>
              </a:rPr>
              <a:t>α = 2</a:t>
            </a:r>
          </a:p>
        </p:txBody>
      </p:sp>
      <p:grpSp>
        <p:nvGrpSpPr>
          <p:cNvPr id="46" name="Group 46"/>
          <p:cNvGrpSpPr/>
          <p:nvPr/>
        </p:nvGrpSpPr>
        <p:grpSpPr>
          <a:xfrm>
            <a:off x="10244408" y="1620270"/>
            <a:ext cx="7333460" cy="850696"/>
            <a:chOff x="0" y="0"/>
            <a:chExt cx="1931446" cy="224052"/>
          </a:xfrm>
        </p:grpSpPr>
        <p:sp>
          <p:nvSpPr>
            <p:cNvPr id="47" name="Freeform 47"/>
            <p:cNvSpPr/>
            <p:nvPr/>
          </p:nvSpPr>
          <p:spPr>
            <a:xfrm>
              <a:off x="0" y="0"/>
              <a:ext cx="1931446" cy="224052"/>
            </a:xfrm>
            <a:custGeom>
              <a:avLst/>
              <a:gdLst/>
              <a:ahLst/>
              <a:cxnLst/>
              <a:rect l="l" t="t" r="r" b="b"/>
              <a:pathLst>
                <a:path w="1931446" h="224052">
                  <a:moveTo>
                    <a:pt x="11613" y="0"/>
                  </a:moveTo>
                  <a:lnTo>
                    <a:pt x="1919834" y="0"/>
                  </a:lnTo>
                  <a:cubicBezTo>
                    <a:pt x="1926247" y="0"/>
                    <a:pt x="1931446" y="5199"/>
                    <a:pt x="1931446" y="11613"/>
                  </a:cubicBezTo>
                  <a:lnTo>
                    <a:pt x="1931446" y="212439"/>
                  </a:lnTo>
                  <a:cubicBezTo>
                    <a:pt x="1931446" y="218852"/>
                    <a:pt x="1926247" y="224052"/>
                    <a:pt x="1919834" y="224052"/>
                  </a:cubicBezTo>
                  <a:lnTo>
                    <a:pt x="11613" y="224052"/>
                  </a:lnTo>
                  <a:cubicBezTo>
                    <a:pt x="5199" y="224052"/>
                    <a:pt x="0" y="218852"/>
                    <a:pt x="0" y="212439"/>
                  </a:cubicBezTo>
                  <a:lnTo>
                    <a:pt x="0" y="11613"/>
                  </a:lnTo>
                  <a:cubicBezTo>
                    <a:pt x="0" y="5199"/>
                    <a:pt x="5199" y="0"/>
                    <a:pt x="11613" y="0"/>
                  </a:cubicBezTo>
                  <a:close/>
                </a:path>
              </a:pathLst>
            </a:custGeom>
            <a:solidFill>
              <a:srgbClr val="525AE3"/>
            </a:solidFill>
            <a:ln w="95250" cap="sq">
              <a:solidFill>
                <a:srgbClr val="565DE4"/>
              </a:solidFill>
              <a:prstDash val="solid"/>
              <a:miter/>
            </a:ln>
          </p:spPr>
          <p:txBody>
            <a:bodyPr/>
            <a:lstStyle/>
            <a:p>
              <a:endParaRPr lang="en-IN"/>
            </a:p>
          </p:txBody>
        </p:sp>
        <p:sp>
          <p:nvSpPr>
            <p:cNvPr id="48" name="TextBox 48"/>
            <p:cNvSpPr txBox="1"/>
            <p:nvPr/>
          </p:nvSpPr>
          <p:spPr>
            <a:xfrm>
              <a:off x="0" y="-57150"/>
              <a:ext cx="1931446" cy="281202"/>
            </a:xfrm>
            <a:prstGeom prst="rect">
              <a:avLst/>
            </a:prstGeom>
          </p:spPr>
          <p:txBody>
            <a:bodyPr lIns="50800" tIns="50800" rIns="50800" bIns="50800" rtlCol="0" anchor="ctr"/>
            <a:lstStyle/>
            <a:p>
              <a:pPr algn="l">
                <a:lnSpc>
                  <a:spcPts val="3639"/>
                </a:lnSpc>
              </a:pPr>
              <a:r>
                <a:rPr lang="en-US" sz="2599">
                  <a:solidFill>
                    <a:srgbClr val="FFFFFF"/>
                  </a:solidFill>
                  <a:latin typeface="Lexend Deca"/>
                  <a:ea typeface="Lexend Deca"/>
                  <a:cs typeface="Lexend Deca"/>
                  <a:sym typeface="Lexend Deca"/>
                </a:rPr>
                <a:t>What is the definition of a goal?</a:t>
              </a:r>
            </a:p>
          </p:txBody>
        </p:sp>
      </p:grpSp>
      <p:grpSp>
        <p:nvGrpSpPr>
          <p:cNvPr id="49" name="Group 49"/>
          <p:cNvGrpSpPr/>
          <p:nvPr/>
        </p:nvGrpSpPr>
        <p:grpSpPr>
          <a:xfrm>
            <a:off x="10436063" y="3427524"/>
            <a:ext cx="6455105" cy="494261"/>
            <a:chOff x="0" y="0"/>
            <a:chExt cx="1700110" cy="130176"/>
          </a:xfrm>
        </p:grpSpPr>
        <p:sp>
          <p:nvSpPr>
            <p:cNvPr id="50" name="Freeform 50"/>
            <p:cNvSpPr/>
            <p:nvPr/>
          </p:nvSpPr>
          <p:spPr>
            <a:xfrm>
              <a:off x="0" y="0"/>
              <a:ext cx="1700110" cy="130176"/>
            </a:xfrm>
            <a:custGeom>
              <a:avLst/>
              <a:gdLst/>
              <a:ahLst/>
              <a:cxnLst/>
              <a:rect l="l" t="t" r="r" b="b"/>
              <a:pathLst>
                <a:path w="1700110" h="130176">
                  <a:moveTo>
                    <a:pt x="0" y="0"/>
                  </a:moveTo>
                  <a:lnTo>
                    <a:pt x="1700110" y="0"/>
                  </a:lnTo>
                  <a:lnTo>
                    <a:pt x="1700110" y="130176"/>
                  </a:lnTo>
                  <a:lnTo>
                    <a:pt x="0" y="130176"/>
                  </a:lnTo>
                  <a:close/>
                </a:path>
              </a:pathLst>
            </a:custGeom>
            <a:solidFill>
              <a:srgbClr val="7CC644">
                <a:alpha val="29804"/>
              </a:srgbClr>
            </a:solidFill>
          </p:spPr>
          <p:txBody>
            <a:bodyPr/>
            <a:lstStyle/>
            <a:p>
              <a:endParaRPr lang="en-IN"/>
            </a:p>
          </p:txBody>
        </p:sp>
        <p:sp>
          <p:nvSpPr>
            <p:cNvPr id="51" name="TextBox 51"/>
            <p:cNvSpPr txBox="1"/>
            <p:nvPr/>
          </p:nvSpPr>
          <p:spPr>
            <a:xfrm>
              <a:off x="0" y="-38100"/>
              <a:ext cx="1700110" cy="168276"/>
            </a:xfrm>
            <a:prstGeom prst="rect">
              <a:avLst/>
            </a:prstGeom>
          </p:spPr>
          <p:txBody>
            <a:bodyPr lIns="50800" tIns="50800" rIns="50800" bIns="50800" rtlCol="0" anchor="ctr"/>
            <a:lstStyle/>
            <a:p>
              <a:pPr algn="ctr">
                <a:lnSpc>
                  <a:spcPts val="2659"/>
                </a:lnSpc>
              </a:pPr>
              <a:endParaRPr/>
            </a:p>
          </p:txBody>
        </p:sp>
      </p:grpSp>
      <p:grpSp>
        <p:nvGrpSpPr>
          <p:cNvPr id="52" name="Group 52"/>
          <p:cNvGrpSpPr/>
          <p:nvPr/>
        </p:nvGrpSpPr>
        <p:grpSpPr>
          <a:xfrm>
            <a:off x="10436063" y="4000500"/>
            <a:ext cx="6787659" cy="494261"/>
            <a:chOff x="0" y="0"/>
            <a:chExt cx="1787696" cy="130176"/>
          </a:xfrm>
        </p:grpSpPr>
        <p:sp>
          <p:nvSpPr>
            <p:cNvPr id="53" name="Freeform 53"/>
            <p:cNvSpPr/>
            <p:nvPr/>
          </p:nvSpPr>
          <p:spPr>
            <a:xfrm>
              <a:off x="0" y="0"/>
              <a:ext cx="1787696" cy="130176"/>
            </a:xfrm>
            <a:custGeom>
              <a:avLst/>
              <a:gdLst/>
              <a:ahLst/>
              <a:cxnLst/>
              <a:rect l="l" t="t" r="r" b="b"/>
              <a:pathLst>
                <a:path w="1787696" h="130176">
                  <a:moveTo>
                    <a:pt x="0" y="0"/>
                  </a:moveTo>
                  <a:lnTo>
                    <a:pt x="1787696" y="0"/>
                  </a:lnTo>
                  <a:lnTo>
                    <a:pt x="1787696" y="130176"/>
                  </a:lnTo>
                  <a:lnTo>
                    <a:pt x="0" y="130176"/>
                  </a:lnTo>
                  <a:close/>
                </a:path>
              </a:pathLst>
            </a:custGeom>
            <a:solidFill>
              <a:srgbClr val="7CC644">
                <a:alpha val="29804"/>
              </a:srgbClr>
            </a:solidFill>
          </p:spPr>
          <p:txBody>
            <a:bodyPr/>
            <a:lstStyle/>
            <a:p>
              <a:endParaRPr lang="en-IN" dirty="0"/>
            </a:p>
          </p:txBody>
        </p:sp>
        <p:sp>
          <p:nvSpPr>
            <p:cNvPr id="54" name="TextBox 54"/>
            <p:cNvSpPr txBox="1"/>
            <p:nvPr/>
          </p:nvSpPr>
          <p:spPr>
            <a:xfrm>
              <a:off x="0" y="-38100"/>
              <a:ext cx="1787696" cy="168276"/>
            </a:xfrm>
            <a:prstGeom prst="rect">
              <a:avLst/>
            </a:prstGeom>
          </p:spPr>
          <p:txBody>
            <a:bodyPr lIns="50800" tIns="50800" rIns="50800" bIns="50800" rtlCol="0" anchor="ctr"/>
            <a:lstStyle/>
            <a:p>
              <a:pPr algn="ctr">
                <a:lnSpc>
                  <a:spcPts val="2659"/>
                </a:lnSpc>
              </a:pPr>
              <a:endParaRPr/>
            </a:p>
          </p:txBody>
        </p:sp>
      </p:grpSp>
      <p:grpSp>
        <p:nvGrpSpPr>
          <p:cNvPr id="55" name="Group 55"/>
          <p:cNvGrpSpPr/>
          <p:nvPr/>
        </p:nvGrpSpPr>
        <p:grpSpPr>
          <a:xfrm>
            <a:off x="10436063" y="4588162"/>
            <a:ext cx="4234979" cy="494261"/>
            <a:chOff x="0" y="0"/>
            <a:chExt cx="1115385" cy="130176"/>
          </a:xfrm>
        </p:grpSpPr>
        <p:sp>
          <p:nvSpPr>
            <p:cNvPr id="56" name="Freeform 56"/>
            <p:cNvSpPr/>
            <p:nvPr/>
          </p:nvSpPr>
          <p:spPr>
            <a:xfrm>
              <a:off x="0" y="0"/>
              <a:ext cx="1115385" cy="130176"/>
            </a:xfrm>
            <a:custGeom>
              <a:avLst/>
              <a:gdLst/>
              <a:ahLst/>
              <a:cxnLst/>
              <a:rect l="l" t="t" r="r" b="b"/>
              <a:pathLst>
                <a:path w="1115385" h="130176">
                  <a:moveTo>
                    <a:pt x="0" y="0"/>
                  </a:moveTo>
                  <a:lnTo>
                    <a:pt x="1115385" y="0"/>
                  </a:lnTo>
                  <a:lnTo>
                    <a:pt x="1115385" y="130176"/>
                  </a:lnTo>
                  <a:lnTo>
                    <a:pt x="0" y="130176"/>
                  </a:lnTo>
                  <a:close/>
                </a:path>
              </a:pathLst>
            </a:custGeom>
            <a:solidFill>
              <a:srgbClr val="7CC644">
                <a:alpha val="29804"/>
              </a:srgbClr>
            </a:solidFill>
          </p:spPr>
          <p:txBody>
            <a:bodyPr/>
            <a:lstStyle/>
            <a:p>
              <a:endParaRPr lang="en-IN"/>
            </a:p>
          </p:txBody>
        </p:sp>
        <p:sp>
          <p:nvSpPr>
            <p:cNvPr id="57" name="TextBox 57"/>
            <p:cNvSpPr txBox="1"/>
            <p:nvPr/>
          </p:nvSpPr>
          <p:spPr>
            <a:xfrm>
              <a:off x="0" y="-38100"/>
              <a:ext cx="1115385" cy="168276"/>
            </a:xfrm>
            <a:prstGeom prst="rect">
              <a:avLst/>
            </a:prstGeom>
          </p:spPr>
          <p:txBody>
            <a:bodyPr lIns="50800" tIns="50800" rIns="50800" bIns="50800" rtlCol="0" anchor="ctr"/>
            <a:lstStyle/>
            <a:p>
              <a:pPr algn="ctr">
                <a:lnSpc>
                  <a:spcPts val="2659"/>
                </a:lnSpc>
              </a:pPr>
              <a:endParaRPr/>
            </a:p>
          </p:txBody>
        </p:sp>
      </p:grpSp>
      <p:sp>
        <p:nvSpPr>
          <p:cNvPr id="58" name="TextBox 58"/>
          <p:cNvSpPr txBox="1"/>
          <p:nvPr/>
        </p:nvSpPr>
        <p:spPr>
          <a:xfrm>
            <a:off x="266692" y="95109"/>
            <a:ext cx="18021308" cy="811035"/>
          </a:xfrm>
          <a:prstGeom prst="rect">
            <a:avLst/>
          </a:prstGeom>
        </p:spPr>
        <p:txBody>
          <a:bodyPr lIns="0" tIns="0" rIns="0" bIns="0" rtlCol="0" anchor="t">
            <a:spAutoFit/>
          </a:bodyPr>
          <a:lstStyle/>
          <a:p>
            <a:pPr algn="l">
              <a:lnSpc>
                <a:spcPts val="6747"/>
              </a:lnSpc>
              <a:spcBef>
                <a:spcPct val="0"/>
              </a:spcBef>
            </a:pPr>
            <a:r>
              <a:rPr lang="en-US" sz="4819">
                <a:solidFill>
                  <a:srgbClr val="FA8E8E"/>
                </a:solidFill>
                <a:latin typeface="Lexend Deca"/>
                <a:ea typeface="Lexend Deca"/>
                <a:cs typeface="Lexend Deca"/>
                <a:sym typeface="Lexend Deca"/>
              </a:rPr>
              <a:t>Preliminary Results (Context-Aware Decoding, Mistral 7B)</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a:off x="1544255" y="4136911"/>
            <a:ext cx="4484558" cy="2528170"/>
            <a:chOff x="0" y="0"/>
            <a:chExt cx="5979411" cy="3370893"/>
          </a:xfrm>
        </p:grpSpPr>
        <p:sp>
          <p:nvSpPr>
            <p:cNvPr id="3" name="Freeform 3"/>
            <p:cNvSpPr/>
            <p:nvPr/>
          </p:nvSpPr>
          <p:spPr>
            <a:xfrm>
              <a:off x="0" y="0"/>
              <a:ext cx="5979411" cy="3370893"/>
            </a:xfrm>
            <a:custGeom>
              <a:avLst/>
              <a:gdLst/>
              <a:ahLst/>
              <a:cxnLst/>
              <a:rect l="l" t="t" r="r" b="b"/>
              <a:pathLst>
                <a:path w="5979411" h="3370893">
                  <a:moveTo>
                    <a:pt x="0" y="0"/>
                  </a:moveTo>
                  <a:lnTo>
                    <a:pt x="5979411" y="0"/>
                  </a:lnTo>
                  <a:lnTo>
                    <a:pt x="5979411" y="3370893"/>
                  </a:lnTo>
                  <a:lnTo>
                    <a:pt x="0" y="33708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0" y="1243274"/>
              <a:ext cx="5979411" cy="817670"/>
            </a:xfrm>
            <a:prstGeom prst="rect">
              <a:avLst/>
            </a:prstGeom>
          </p:spPr>
          <p:txBody>
            <a:bodyPr lIns="0" tIns="0" rIns="0" bIns="0" rtlCol="0" anchor="t">
              <a:spAutoFit/>
            </a:bodyPr>
            <a:lstStyle/>
            <a:p>
              <a:pPr algn="ctr">
                <a:lnSpc>
                  <a:spcPts val="5179"/>
                </a:lnSpc>
                <a:spcBef>
                  <a:spcPct val="0"/>
                </a:spcBef>
              </a:pPr>
              <a:r>
                <a:rPr lang="en-US" sz="3699">
                  <a:solidFill>
                    <a:srgbClr val="150C19"/>
                  </a:solidFill>
                  <a:latin typeface="Lexend Deca"/>
                  <a:ea typeface="Lexend Deca"/>
                  <a:cs typeface="Lexend Deca"/>
                  <a:sym typeface="Lexend Deca"/>
                </a:rPr>
                <a:t>Hallucinations</a:t>
              </a:r>
            </a:p>
          </p:txBody>
        </p:sp>
      </p:grpSp>
      <p:grpSp>
        <p:nvGrpSpPr>
          <p:cNvPr id="5" name="Group 5"/>
          <p:cNvGrpSpPr/>
          <p:nvPr/>
        </p:nvGrpSpPr>
        <p:grpSpPr>
          <a:xfrm>
            <a:off x="9854490" y="5628722"/>
            <a:ext cx="5142320" cy="2882874"/>
            <a:chOff x="0" y="0"/>
            <a:chExt cx="6856426" cy="3843831"/>
          </a:xfrm>
        </p:grpSpPr>
        <p:sp>
          <p:nvSpPr>
            <p:cNvPr id="6" name="Freeform 6"/>
            <p:cNvSpPr/>
            <p:nvPr/>
          </p:nvSpPr>
          <p:spPr>
            <a:xfrm>
              <a:off x="0" y="0"/>
              <a:ext cx="6818326" cy="3843831"/>
            </a:xfrm>
            <a:custGeom>
              <a:avLst/>
              <a:gdLst/>
              <a:ahLst/>
              <a:cxnLst/>
              <a:rect l="l" t="t" r="r" b="b"/>
              <a:pathLst>
                <a:path w="6818326" h="3843831">
                  <a:moveTo>
                    <a:pt x="0" y="0"/>
                  </a:moveTo>
                  <a:lnTo>
                    <a:pt x="6818326" y="0"/>
                  </a:lnTo>
                  <a:lnTo>
                    <a:pt x="6818326" y="3843831"/>
                  </a:lnTo>
                  <a:lnTo>
                    <a:pt x="0" y="38438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7" name="TextBox 7"/>
            <p:cNvSpPr txBox="1"/>
            <p:nvPr/>
          </p:nvSpPr>
          <p:spPr>
            <a:xfrm>
              <a:off x="38100" y="1505670"/>
              <a:ext cx="6818326" cy="1599143"/>
            </a:xfrm>
            <a:prstGeom prst="rect">
              <a:avLst/>
            </a:prstGeom>
          </p:spPr>
          <p:txBody>
            <a:bodyPr lIns="0" tIns="0" rIns="0" bIns="0" rtlCol="0" anchor="t">
              <a:spAutoFit/>
            </a:bodyPr>
            <a:lstStyle/>
            <a:p>
              <a:pPr algn="ctr">
                <a:lnSpc>
                  <a:spcPts val="4899"/>
                </a:lnSpc>
                <a:spcBef>
                  <a:spcPct val="0"/>
                </a:spcBef>
              </a:pPr>
              <a:r>
                <a:rPr lang="en-US" sz="3499">
                  <a:solidFill>
                    <a:srgbClr val="150C19"/>
                  </a:solidFill>
                  <a:latin typeface="Lexend Deca"/>
                  <a:ea typeface="Lexend Deca"/>
                  <a:cs typeface="Lexend Deca"/>
                  <a:sym typeface="Lexend Deca"/>
                </a:rPr>
                <a:t>Tuning needed across prompting styles</a:t>
              </a:r>
            </a:p>
          </p:txBody>
        </p:sp>
      </p:grpSp>
      <p:sp>
        <p:nvSpPr>
          <p:cNvPr id="8" name="TextBox 8"/>
          <p:cNvSpPr txBox="1"/>
          <p:nvPr/>
        </p:nvSpPr>
        <p:spPr>
          <a:xfrm>
            <a:off x="5392993" y="2611545"/>
            <a:ext cx="4020811" cy="489007"/>
          </a:xfrm>
          <a:prstGeom prst="rect">
            <a:avLst/>
          </a:prstGeom>
        </p:spPr>
        <p:txBody>
          <a:bodyPr lIns="0" tIns="0" rIns="0" bIns="0" rtlCol="0" anchor="t">
            <a:spAutoFit/>
          </a:bodyPr>
          <a:lstStyle/>
          <a:p>
            <a:pPr algn="ctr">
              <a:lnSpc>
                <a:spcPts val="4037"/>
              </a:lnSpc>
              <a:spcBef>
                <a:spcPct val="0"/>
              </a:spcBef>
            </a:pPr>
            <a:endParaRPr/>
          </a:p>
        </p:txBody>
      </p:sp>
      <p:grpSp>
        <p:nvGrpSpPr>
          <p:cNvPr id="9" name="Group 9"/>
          <p:cNvGrpSpPr/>
          <p:nvPr/>
        </p:nvGrpSpPr>
        <p:grpSpPr>
          <a:xfrm>
            <a:off x="6572840" y="2260626"/>
            <a:ext cx="5142320" cy="2882874"/>
            <a:chOff x="0" y="0"/>
            <a:chExt cx="6856426" cy="3843831"/>
          </a:xfrm>
        </p:grpSpPr>
        <p:sp>
          <p:nvSpPr>
            <p:cNvPr id="10" name="Freeform 10"/>
            <p:cNvSpPr/>
            <p:nvPr/>
          </p:nvSpPr>
          <p:spPr>
            <a:xfrm>
              <a:off x="0" y="0"/>
              <a:ext cx="6818326" cy="3843831"/>
            </a:xfrm>
            <a:custGeom>
              <a:avLst/>
              <a:gdLst/>
              <a:ahLst/>
              <a:cxnLst/>
              <a:rect l="l" t="t" r="r" b="b"/>
              <a:pathLst>
                <a:path w="6818326" h="3843831">
                  <a:moveTo>
                    <a:pt x="0" y="0"/>
                  </a:moveTo>
                  <a:lnTo>
                    <a:pt x="6818326" y="0"/>
                  </a:lnTo>
                  <a:lnTo>
                    <a:pt x="6818326" y="3843831"/>
                  </a:lnTo>
                  <a:lnTo>
                    <a:pt x="0" y="38438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1" name="TextBox 11"/>
            <p:cNvSpPr txBox="1"/>
            <p:nvPr/>
          </p:nvSpPr>
          <p:spPr>
            <a:xfrm>
              <a:off x="38100" y="1505670"/>
              <a:ext cx="6818326" cy="773643"/>
            </a:xfrm>
            <a:prstGeom prst="rect">
              <a:avLst/>
            </a:prstGeom>
          </p:spPr>
          <p:txBody>
            <a:bodyPr lIns="0" tIns="0" rIns="0" bIns="0" rtlCol="0" anchor="t">
              <a:spAutoFit/>
            </a:bodyPr>
            <a:lstStyle/>
            <a:p>
              <a:pPr algn="ctr">
                <a:lnSpc>
                  <a:spcPts val="4899"/>
                </a:lnSpc>
                <a:spcBef>
                  <a:spcPct val="0"/>
                </a:spcBef>
              </a:pPr>
              <a:r>
                <a:rPr lang="en-US" sz="3499">
                  <a:solidFill>
                    <a:srgbClr val="150C19"/>
                  </a:solidFill>
                  <a:latin typeface="Lexend Deca"/>
                  <a:ea typeface="Lexend Deca"/>
                  <a:cs typeface="Lexend Deca"/>
                  <a:sym typeface="Lexend Deca"/>
                </a:rPr>
                <a:t>Emergent behaviours</a:t>
              </a:r>
            </a:p>
          </p:txBody>
        </p:sp>
      </p:grpSp>
      <p:sp>
        <p:nvSpPr>
          <p:cNvPr id="12" name="TextBox 12"/>
          <p:cNvSpPr txBox="1"/>
          <p:nvPr/>
        </p:nvSpPr>
        <p:spPr>
          <a:xfrm>
            <a:off x="438959" y="85584"/>
            <a:ext cx="9415531"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Challenges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sp>
        <p:nvSpPr>
          <p:cNvPr id="2" name="TextBox 2"/>
          <p:cNvSpPr txBox="1"/>
          <p:nvPr/>
        </p:nvSpPr>
        <p:spPr>
          <a:xfrm>
            <a:off x="438959" y="85584"/>
            <a:ext cx="9415531"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Proposed Solution Outline</a:t>
            </a:r>
          </a:p>
        </p:txBody>
      </p:sp>
      <p:sp>
        <p:nvSpPr>
          <p:cNvPr id="4" name="Freeform 4"/>
          <p:cNvSpPr/>
          <p:nvPr/>
        </p:nvSpPr>
        <p:spPr>
          <a:xfrm>
            <a:off x="13764935" y="3569076"/>
            <a:ext cx="3501292" cy="3148848"/>
          </a:xfrm>
          <a:custGeom>
            <a:avLst/>
            <a:gdLst/>
            <a:ahLst/>
            <a:cxnLst/>
            <a:rect l="l" t="t" r="r" b="b"/>
            <a:pathLst>
              <a:path w="3501292" h="3148848">
                <a:moveTo>
                  <a:pt x="0" y="0"/>
                </a:moveTo>
                <a:lnTo>
                  <a:pt x="3501292" y="0"/>
                </a:lnTo>
                <a:lnTo>
                  <a:pt x="3501292" y="3148848"/>
                </a:lnTo>
                <a:lnTo>
                  <a:pt x="0" y="3148848"/>
                </a:lnTo>
                <a:lnTo>
                  <a:pt x="0" y="0"/>
                </a:lnTo>
                <a:close/>
              </a:path>
            </a:pathLst>
          </a:custGeom>
          <a:blipFill>
            <a:blip r:embed="rId3"/>
            <a:stretch>
              <a:fillRect t="-3428" r="-2476"/>
            </a:stretch>
          </a:blipFill>
        </p:spPr>
        <p:txBody>
          <a:bodyPr/>
          <a:lstStyle/>
          <a:p>
            <a:endParaRPr lang="en-IN"/>
          </a:p>
        </p:txBody>
      </p:sp>
      <p:sp>
        <p:nvSpPr>
          <p:cNvPr id="5" name="Freeform 5"/>
          <p:cNvSpPr/>
          <p:nvPr/>
        </p:nvSpPr>
        <p:spPr>
          <a:xfrm>
            <a:off x="7352393" y="3569076"/>
            <a:ext cx="3597068" cy="3148848"/>
          </a:xfrm>
          <a:custGeom>
            <a:avLst/>
            <a:gdLst/>
            <a:ahLst/>
            <a:cxnLst/>
            <a:rect l="l" t="t" r="r" b="b"/>
            <a:pathLst>
              <a:path w="3597068" h="3148848">
                <a:moveTo>
                  <a:pt x="0" y="0"/>
                </a:moveTo>
                <a:lnTo>
                  <a:pt x="3597068" y="0"/>
                </a:lnTo>
                <a:lnTo>
                  <a:pt x="3597068" y="3148848"/>
                </a:lnTo>
                <a:lnTo>
                  <a:pt x="0" y="3148848"/>
                </a:lnTo>
                <a:lnTo>
                  <a:pt x="0" y="0"/>
                </a:lnTo>
                <a:close/>
              </a:path>
            </a:pathLst>
          </a:custGeom>
          <a:blipFill>
            <a:blip r:embed="rId4"/>
            <a:stretch>
              <a:fillRect t="-8921"/>
            </a:stretch>
          </a:blipFill>
        </p:spPr>
        <p:txBody>
          <a:bodyPr/>
          <a:lstStyle/>
          <a:p>
            <a:endParaRPr lang="en-IN"/>
          </a:p>
        </p:txBody>
      </p:sp>
      <p:sp>
        <p:nvSpPr>
          <p:cNvPr id="6" name="Freeform 6"/>
          <p:cNvSpPr/>
          <p:nvPr/>
        </p:nvSpPr>
        <p:spPr>
          <a:xfrm>
            <a:off x="445886" y="3569076"/>
            <a:ext cx="3417981" cy="3148848"/>
          </a:xfrm>
          <a:custGeom>
            <a:avLst/>
            <a:gdLst/>
            <a:ahLst/>
            <a:cxnLst/>
            <a:rect l="l" t="t" r="r" b="b"/>
            <a:pathLst>
              <a:path w="3417981" h="3148848">
                <a:moveTo>
                  <a:pt x="0" y="0"/>
                </a:moveTo>
                <a:lnTo>
                  <a:pt x="3417981" y="0"/>
                </a:lnTo>
                <a:lnTo>
                  <a:pt x="3417981" y="3148848"/>
                </a:lnTo>
                <a:lnTo>
                  <a:pt x="0" y="3148848"/>
                </a:lnTo>
                <a:lnTo>
                  <a:pt x="0" y="0"/>
                </a:lnTo>
                <a:close/>
              </a:path>
            </a:pathLst>
          </a:custGeom>
          <a:blipFill>
            <a:blip r:embed="rId5"/>
            <a:stretch>
              <a:fillRect/>
            </a:stretch>
          </a:blipFill>
        </p:spPr>
        <p:txBody>
          <a:bodyPr/>
          <a:lstStyle/>
          <a:p>
            <a:endParaRPr lang="en-IN"/>
          </a:p>
        </p:txBody>
      </p:sp>
      <p:sp>
        <p:nvSpPr>
          <p:cNvPr id="7" name="TextBox 7"/>
          <p:cNvSpPr txBox="1"/>
          <p:nvPr/>
        </p:nvSpPr>
        <p:spPr>
          <a:xfrm>
            <a:off x="6977271" y="6918209"/>
            <a:ext cx="4347311" cy="1100225"/>
          </a:xfrm>
          <a:prstGeom prst="rect">
            <a:avLst/>
          </a:prstGeom>
        </p:spPr>
        <p:txBody>
          <a:bodyPr lIns="0" tIns="0" rIns="0" bIns="0" rtlCol="0" anchor="t">
            <a:spAutoFit/>
          </a:bodyPr>
          <a:lstStyle/>
          <a:p>
            <a:pPr algn="ctr">
              <a:lnSpc>
                <a:spcPts val="4457"/>
              </a:lnSpc>
              <a:spcBef>
                <a:spcPct val="0"/>
              </a:spcBef>
            </a:pPr>
            <a:r>
              <a:rPr lang="en-US" sz="3184">
                <a:solidFill>
                  <a:srgbClr val="FFFFFF"/>
                </a:solidFill>
                <a:latin typeface="Canva Sans"/>
                <a:ea typeface="Canva Sans"/>
                <a:cs typeface="Canva Sans"/>
                <a:sym typeface="Canva Sans"/>
              </a:rPr>
              <a:t>Intermediate layer activations</a:t>
            </a:r>
          </a:p>
        </p:txBody>
      </p:sp>
      <p:sp>
        <p:nvSpPr>
          <p:cNvPr id="8" name="AutoShape 8"/>
          <p:cNvSpPr/>
          <p:nvPr/>
        </p:nvSpPr>
        <p:spPr>
          <a:xfrm>
            <a:off x="11387369" y="5143500"/>
            <a:ext cx="1910982" cy="0"/>
          </a:xfrm>
          <a:prstGeom prst="line">
            <a:avLst/>
          </a:prstGeom>
          <a:ln w="228600" cap="flat">
            <a:solidFill>
              <a:srgbClr val="FFFFFF"/>
            </a:solidFill>
            <a:prstDash val="solid"/>
            <a:headEnd type="none" w="sm" len="sm"/>
            <a:tailEnd type="triangle" w="lg" len="med"/>
          </a:ln>
        </p:spPr>
        <p:txBody>
          <a:bodyPr/>
          <a:lstStyle/>
          <a:p>
            <a:endParaRPr lang="en-IN"/>
          </a:p>
        </p:txBody>
      </p:sp>
      <p:sp>
        <p:nvSpPr>
          <p:cNvPr id="9" name="AutoShape 9"/>
          <p:cNvSpPr/>
          <p:nvPr/>
        </p:nvSpPr>
        <p:spPr>
          <a:xfrm flipH="1">
            <a:off x="4579447" y="5143500"/>
            <a:ext cx="1910982" cy="0"/>
          </a:xfrm>
          <a:prstGeom prst="line">
            <a:avLst/>
          </a:prstGeom>
          <a:ln w="228600" cap="flat">
            <a:solidFill>
              <a:srgbClr val="FFFFFF"/>
            </a:solidFill>
            <a:prstDash val="solid"/>
            <a:headEnd type="none" w="sm" len="sm"/>
            <a:tailEnd type="triangle" w="lg" len="med"/>
          </a:ln>
        </p:spPr>
        <p:txBody>
          <a:bodyPr/>
          <a:lstStyle/>
          <a:p>
            <a:endParaRPr lang="en-IN"/>
          </a:p>
        </p:txBody>
      </p:sp>
      <p:sp>
        <p:nvSpPr>
          <p:cNvPr id="10" name="TextBox 10"/>
          <p:cNvSpPr txBox="1"/>
          <p:nvPr/>
        </p:nvSpPr>
        <p:spPr>
          <a:xfrm>
            <a:off x="14217958" y="6899159"/>
            <a:ext cx="2595246" cy="680087"/>
          </a:xfrm>
          <a:prstGeom prst="rect">
            <a:avLst/>
          </a:prstGeom>
        </p:spPr>
        <p:txBody>
          <a:bodyPr wrap="square" lIns="0" tIns="0" rIns="0" bIns="0" rtlCol="0" anchor="t">
            <a:spAutoFit/>
          </a:bodyPr>
          <a:lstStyle/>
          <a:p>
            <a:pPr algn="ctr">
              <a:lnSpc>
                <a:spcPts val="5564"/>
              </a:lnSpc>
              <a:spcBef>
                <a:spcPct val="0"/>
              </a:spcBef>
            </a:pPr>
            <a:r>
              <a:rPr lang="en-US" sz="3974" dirty="0">
                <a:solidFill>
                  <a:srgbClr val="FFDE59"/>
                </a:solidFill>
                <a:latin typeface="Lexend Deca"/>
                <a:ea typeface="Lexend Deca"/>
                <a:cs typeface="Lexend Deca"/>
                <a:sym typeface="Lexend Deca"/>
              </a:rPr>
              <a:t>CONTEXT</a:t>
            </a:r>
          </a:p>
        </p:txBody>
      </p:sp>
      <p:sp>
        <p:nvSpPr>
          <p:cNvPr id="11" name="TextBox 11"/>
          <p:cNvSpPr txBox="1"/>
          <p:nvPr/>
        </p:nvSpPr>
        <p:spPr>
          <a:xfrm>
            <a:off x="967377" y="6899159"/>
            <a:ext cx="2374998" cy="680087"/>
          </a:xfrm>
          <a:prstGeom prst="rect">
            <a:avLst/>
          </a:prstGeom>
        </p:spPr>
        <p:txBody>
          <a:bodyPr wrap="square" lIns="0" tIns="0" rIns="0" bIns="0" rtlCol="0" anchor="t">
            <a:spAutoFit/>
          </a:bodyPr>
          <a:lstStyle/>
          <a:p>
            <a:pPr algn="ctr">
              <a:lnSpc>
                <a:spcPts val="5564"/>
              </a:lnSpc>
              <a:spcBef>
                <a:spcPct val="0"/>
              </a:spcBef>
            </a:pPr>
            <a:r>
              <a:rPr lang="en-US" sz="3974" dirty="0">
                <a:solidFill>
                  <a:srgbClr val="FFDE59"/>
                </a:solidFill>
                <a:latin typeface="Lexend Deca"/>
                <a:ea typeface="Lexend Deca"/>
                <a:cs typeface="Lexend Deca"/>
                <a:sym typeface="Lexend Deca"/>
              </a:rPr>
              <a:t>MEMORY</a:t>
            </a:r>
          </a:p>
        </p:txBody>
      </p:sp>
      <p:sp>
        <p:nvSpPr>
          <p:cNvPr id="12" name="TextBox 12"/>
          <p:cNvSpPr txBox="1"/>
          <p:nvPr/>
        </p:nvSpPr>
        <p:spPr>
          <a:xfrm>
            <a:off x="5378531" y="2196561"/>
            <a:ext cx="8115796" cy="787656"/>
          </a:xfrm>
          <a:prstGeom prst="rect">
            <a:avLst/>
          </a:prstGeom>
        </p:spPr>
        <p:txBody>
          <a:bodyPr wrap="square" lIns="0" tIns="0" rIns="0" bIns="0" rtlCol="0" anchor="t">
            <a:spAutoFit/>
          </a:bodyPr>
          <a:lstStyle/>
          <a:p>
            <a:pPr algn="ctr">
              <a:lnSpc>
                <a:spcPts val="6460"/>
              </a:lnSpc>
              <a:spcBef>
                <a:spcPct val="0"/>
              </a:spcBef>
            </a:pPr>
            <a:r>
              <a:rPr lang="en-US" sz="4614" dirty="0">
                <a:solidFill>
                  <a:srgbClr val="FF66C4"/>
                </a:solidFill>
                <a:latin typeface="Lexend Giga"/>
                <a:ea typeface="Lexend Giga"/>
                <a:cs typeface="Lexend Giga"/>
                <a:sym typeface="Lexend Giga"/>
              </a:rPr>
              <a:t>Activation Steering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IN"/>
          </a:p>
        </p:txBody>
      </p:sp>
      <p:grpSp>
        <p:nvGrpSpPr>
          <p:cNvPr id="3" name="Group 3"/>
          <p:cNvGrpSpPr/>
          <p:nvPr/>
        </p:nvGrpSpPr>
        <p:grpSpPr>
          <a:xfrm>
            <a:off x="1288745" y="3152038"/>
            <a:ext cx="3783755" cy="1183405"/>
            <a:chOff x="0" y="0"/>
            <a:chExt cx="996544" cy="311679"/>
          </a:xfrm>
        </p:grpSpPr>
        <p:sp>
          <p:nvSpPr>
            <p:cNvPr id="4" name="Freeform 4"/>
            <p:cNvSpPr/>
            <p:nvPr/>
          </p:nvSpPr>
          <p:spPr>
            <a:xfrm>
              <a:off x="0" y="0"/>
              <a:ext cx="996544" cy="311679"/>
            </a:xfrm>
            <a:custGeom>
              <a:avLst/>
              <a:gdLst/>
              <a:ahLst/>
              <a:cxnLst/>
              <a:rect l="l" t="t" r="r" b="b"/>
              <a:pathLst>
                <a:path w="996544" h="311679">
                  <a:moveTo>
                    <a:pt x="0" y="0"/>
                  </a:moveTo>
                  <a:lnTo>
                    <a:pt x="996544" y="0"/>
                  </a:lnTo>
                  <a:lnTo>
                    <a:pt x="996544" y="311679"/>
                  </a:lnTo>
                  <a:lnTo>
                    <a:pt x="0" y="311679"/>
                  </a:lnTo>
                  <a:close/>
                </a:path>
              </a:pathLst>
            </a:custGeom>
            <a:solidFill>
              <a:srgbClr val="3F407E"/>
            </a:solidFill>
          </p:spPr>
          <p:txBody>
            <a:bodyPr/>
            <a:lstStyle/>
            <a:p>
              <a:endParaRPr lang="en-IN"/>
            </a:p>
          </p:txBody>
        </p:sp>
        <p:sp>
          <p:nvSpPr>
            <p:cNvPr id="5" name="TextBox 5"/>
            <p:cNvSpPr txBox="1"/>
            <p:nvPr/>
          </p:nvSpPr>
          <p:spPr>
            <a:xfrm>
              <a:off x="0" y="-57150"/>
              <a:ext cx="996544" cy="368829"/>
            </a:xfrm>
            <a:prstGeom prst="rect">
              <a:avLst/>
            </a:prstGeom>
          </p:spPr>
          <p:txBody>
            <a:bodyPr lIns="50800" tIns="50800" rIns="50800" bIns="50800" rtlCol="0" anchor="ctr"/>
            <a:lstStyle/>
            <a:p>
              <a:pPr algn="ctr">
                <a:lnSpc>
                  <a:spcPts val="4899"/>
                </a:lnSpc>
              </a:pPr>
              <a:r>
                <a:rPr lang="en-US" sz="3499">
                  <a:solidFill>
                    <a:srgbClr val="FFFFFF"/>
                  </a:solidFill>
                  <a:latin typeface="Canva Sans Bold"/>
                  <a:ea typeface="Canva Sans Bold"/>
                  <a:cs typeface="Canva Sans Bold"/>
                  <a:sym typeface="Canva Sans Bold"/>
                </a:rPr>
                <a:t>MemoTrap</a:t>
              </a:r>
            </a:p>
          </p:txBody>
        </p:sp>
      </p:grpSp>
      <p:grpSp>
        <p:nvGrpSpPr>
          <p:cNvPr id="6" name="Group 6"/>
          <p:cNvGrpSpPr/>
          <p:nvPr/>
        </p:nvGrpSpPr>
        <p:grpSpPr>
          <a:xfrm>
            <a:off x="7250521" y="3152038"/>
            <a:ext cx="3783755" cy="1183405"/>
            <a:chOff x="0" y="0"/>
            <a:chExt cx="996544" cy="311679"/>
          </a:xfrm>
        </p:grpSpPr>
        <p:sp>
          <p:nvSpPr>
            <p:cNvPr id="7" name="Freeform 7"/>
            <p:cNvSpPr/>
            <p:nvPr/>
          </p:nvSpPr>
          <p:spPr>
            <a:xfrm>
              <a:off x="0" y="0"/>
              <a:ext cx="996544" cy="311679"/>
            </a:xfrm>
            <a:custGeom>
              <a:avLst/>
              <a:gdLst/>
              <a:ahLst/>
              <a:cxnLst/>
              <a:rect l="l" t="t" r="r" b="b"/>
              <a:pathLst>
                <a:path w="996544" h="311679">
                  <a:moveTo>
                    <a:pt x="0" y="0"/>
                  </a:moveTo>
                  <a:lnTo>
                    <a:pt x="996544" y="0"/>
                  </a:lnTo>
                  <a:lnTo>
                    <a:pt x="996544" y="311679"/>
                  </a:lnTo>
                  <a:lnTo>
                    <a:pt x="0" y="311679"/>
                  </a:lnTo>
                  <a:close/>
                </a:path>
              </a:pathLst>
            </a:custGeom>
            <a:solidFill>
              <a:srgbClr val="3F407E"/>
            </a:solidFill>
          </p:spPr>
          <p:txBody>
            <a:bodyPr/>
            <a:lstStyle/>
            <a:p>
              <a:endParaRPr lang="en-IN"/>
            </a:p>
          </p:txBody>
        </p:sp>
        <p:sp>
          <p:nvSpPr>
            <p:cNvPr id="8" name="TextBox 8"/>
            <p:cNvSpPr txBox="1"/>
            <p:nvPr/>
          </p:nvSpPr>
          <p:spPr>
            <a:xfrm>
              <a:off x="0" y="-57150"/>
              <a:ext cx="996544" cy="368829"/>
            </a:xfrm>
            <a:prstGeom prst="rect">
              <a:avLst/>
            </a:prstGeom>
          </p:spPr>
          <p:txBody>
            <a:bodyPr lIns="50800" tIns="50800" rIns="50800" bIns="50800" rtlCol="0" anchor="ctr"/>
            <a:lstStyle/>
            <a:p>
              <a:pPr algn="ctr">
                <a:lnSpc>
                  <a:spcPts val="4899"/>
                </a:lnSpc>
              </a:pPr>
              <a:r>
                <a:rPr lang="en-US" sz="3499">
                  <a:solidFill>
                    <a:srgbClr val="FFFFFF"/>
                  </a:solidFill>
                  <a:latin typeface="Canva Sans Bold"/>
                  <a:ea typeface="Canva Sans Bold"/>
                  <a:cs typeface="Canva Sans Bold"/>
                  <a:sym typeface="Canva Sans Bold"/>
                </a:rPr>
                <a:t>NQ-OPEN</a:t>
              </a:r>
            </a:p>
          </p:txBody>
        </p:sp>
      </p:grpSp>
      <p:grpSp>
        <p:nvGrpSpPr>
          <p:cNvPr id="9" name="Group 9"/>
          <p:cNvGrpSpPr/>
          <p:nvPr/>
        </p:nvGrpSpPr>
        <p:grpSpPr>
          <a:xfrm>
            <a:off x="13215501" y="3152038"/>
            <a:ext cx="3783755" cy="1183405"/>
            <a:chOff x="0" y="0"/>
            <a:chExt cx="996544" cy="311679"/>
          </a:xfrm>
        </p:grpSpPr>
        <p:sp>
          <p:nvSpPr>
            <p:cNvPr id="10" name="Freeform 10"/>
            <p:cNvSpPr/>
            <p:nvPr/>
          </p:nvSpPr>
          <p:spPr>
            <a:xfrm>
              <a:off x="0" y="0"/>
              <a:ext cx="996544" cy="311679"/>
            </a:xfrm>
            <a:custGeom>
              <a:avLst/>
              <a:gdLst/>
              <a:ahLst/>
              <a:cxnLst/>
              <a:rect l="l" t="t" r="r" b="b"/>
              <a:pathLst>
                <a:path w="996544" h="311679">
                  <a:moveTo>
                    <a:pt x="0" y="0"/>
                  </a:moveTo>
                  <a:lnTo>
                    <a:pt x="996544" y="0"/>
                  </a:lnTo>
                  <a:lnTo>
                    <a:pt x="996544" y="311679"/>
                  </a:lnTo>
                  <a:lnTo>
                    <a:pt x="0" y="311679"/>
                  </a:lnTo>
                  <a:close/>
                </a:path>
              </a:pathLst>
            </a:custGeom>
            <a:solidFill>
              <a:srgbClr val="3F407E"/>
            </a:solidFill>
          </p:spPr>
          <p:txBody>
            <a:bodyPr/>
            <a:lstStyle/>
            <a:p>
              <a:endParaRPr lang="en-IN"/>
            </a:p>
          </p:txBody>
        </p:sp>
        <p:sp>
          <p:nvSpPr>
            <p:cNvPr id="11" name="TextBox 11"/>
            <p:cNvSpPr txBox="1"/>
            <p:nvPr/>
          </p:nvSpPr>
          <p:spPr>
            <a:xfrm>
              <a:off x="0" y="-57150"/>
              <a:ext cx="996544" cy="368829"/>
            </a:xfrm>
            <a:prstGeom prst="rect">
              <a:avLst/>
            </a:prstGeom>
          </p:spPr>
          <p:txBody>
            <a:bodyPr lIns="50800" tIns="50800" rIns="50800" bIns="50800" rtlCol="0" anchor="ctr"/>
            <a:lstStyle/>
            <a:p>
              <a:pPr algn="ctr">
                <a:lnSpc>
                  <a:spcPts val="4899"/>
                </a:lnSpc>
              </a:pPr>
              <a:r>
                <a:rPr lang="en-US" sz="3499">
                  <a:solidFill>
                    <a:srgbClr val="FFFFFF"/>
                  </a:solidFill>
                  <a:latin typeface="Canva Sans Bold"/>
                  <a:ea typeface="Canva Sans Bold"/>
                  <a:cs typeface="Canva Sans Bold"/>
                  <a:sym typeface="Canva Sans Bold"/>
                </a:rPr>
                <a:t>RagTruth</a:t>
              </a:r>
            </a:p>
          </p:txBody>
        </p:sp>
      </p:grpSp>
      <p:sp>
        <p:nvSpPr>
          <p:cNvPr id="12" name="TextBox 12"/>
          <p:cNvSpPr txBox="1"/>
          <p:nvPr/>
        </p:nvSpPr>
        <p:spPr>
          <a:xfrm>
            <a:off x="266692" y="85584"/>
            <a:ext cx="15429069"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Datasets and Benchmarks</a:t>
            </a:r>
          </a:p>
        </p:txBody>
      </p:sp>
      <p:sp>
        <p:nvSpPr>
          <p:cNvPr id="13" name="TextBox 13"/>
          <p:cNvSpPr txBox="1"/>
          <p:nvPr/>
        </p:nvSpPr>
        <p:spPr>
          <a:xfrm>
            <a:off x="7866915" y="1955972"/>
            <a:ext cx="2554170" cy="762000"/>
          </a:xfrm>
          <a:prstGeom prst="rect">
            <a:avLst/>
          </a:prstGeom>
        </p:spPr>
        <p:txBody>
          <a:bodyPr lIns="0" tIns="0" rIns="0" bIns="0" rtlCol="0" anchor="t">
            <a:spAutoFit/>
          </a:bodyPr>
          <a:lstStyle/>
          <a:p>
            <a:pPr algn="l">
              <a:lnSpc>
                <a:spcPts val="6299"/>
              </a:lnSpc>
              <a:spcBef>
                <a:spcPct val="0"/>
              </a:spcBef>
            </a:pPr>
            <a:r>
              <a:rPr lang="en-US" sz="4500">
                <a:solidFill>
                  <a:srgbClr val="FFD230"/>
                </a:solidFill>
                <a:latin typeface="Lexend Deca"/>
                <a:ea typeface="Lexend Deca"/>
                <a:cs typeface="Lexend Deca"/>
                <a:sym typeface="Lexend Deca"/>
              </a:rPr>
              <a:t>Datasets</a:t>
            </a:r>
          </a:p>
        </p:txBody>
      </p:sp>
      <p:sp>
        <p:nvSpPr>
          <p:cNvPr id="14" name="TextBox 14"/>
          <p:cNvSpPr txBox="1"/>
          <p:nvPr/>
        </p:nvSpPr>
        <p:spPr>
          <a:xfrm>
            <a:off x="7359530" y="6108589"/>
            <a:ext cx="3568940" cy="762000"/>
          </a:xfrm>
          <a:prstGeom prst="rect">
            <a:avLst/>
          </a:prstGeom>
        </p:spPr>
        <p:txBody>
          <a:bodyPr lIns="0" tIns="0" rIns="0" bIns="0" rtlCol="0" anchor="t">
            <a:spAutoFit/>
          </a:bodyPr>
          <a:lstStyle/>
          <a:p>
            <a:pPr algn="l">
              <a:lnSpc>
                <a:spcPts val="6299"/>
              </a:lnSpc>
              <a:spcBef>
                <a:spcPct val="0"/>
              </a:spcBef>
            </a:pPr>
            <a:r>
              <a:rPr lang="en-US" sz="4500">
                <a:solidFill>
                  <a:srgbClr val="FFD230"/>
                </a:solidFill>
                <a:latin typeface="Lexend Deca"/>
                <a:ea typeface="Lexend Deca"/>
                <a:cs typeface="Lexend Deca"/>
                <a:sym typeface="Lexend Deca"/>
              </a:rPr>
              <a:t>Benchmarks</a:t>
            </a:r>
          </a:p>
        </p:txBody>
      </p:sp>
      <p:grpSp>
        <p:nvGrpSpPr>
          <p:cNvPr id="15" name="Group 15"/>
          <p:cNvGrpSpPr/>
          <p:nvPr/>
        </p:nvGrpSpPr>
        <p:grpSpPr>
          <a:xfrm>
            <a:off x="6031227" y="7280164"/>
            <a:ext cx="6225546" cy="1180806"/>
            <a:chOff x="0" y="0"/>
            <a:chExt cx="1639650" cy="310994"/>
          </a:xfrm>
        </p:grpSpPr>
        <p:sp>
          <p:nvSpPr>
            <p:cNvPr id="16" name="Freeform 16"/>
            <p:cNvSpPr/>
            <p:nvPr/>
          </p:nvSpPr>
          <p:spPr>
            <a:xfrm>
              <a:off x="0" y="0"/>
              <a:ext cx="1639650" cy="310994"/>
            </a:xfrm>
            <a:custGeom>
              <a:avLst/>
              <a:gdLst/>
              <a:ahLst/>
              <a:cxnLst/>
              <a:rect l="l" t="t" r="r" b="b"/>
              <a:pathLst>
                <a:path w="1639650" h="310994">
                  <a:moveTo>
                    <a:pt x="0" y="0"/>
                  </a:moveTo>
                  <a:lnTo>
                    <a:pt x="1639650" y="0"/>
                  </a:lnTo>
                  <a:lnTo>
                    <a:pt x="1639650" y="310994"/>
                  </a:lnTo>
                  <a:lnTo>
                    <a:pt x="0" y="310994"/>
                  </a:lnTo>
                  <a:close/>
                </a:path>
              </a:pathLst>
            </a:custGeom>
            <a:solidFill>
              <a:srgbClr val="560216"/>
            </a:solidFill>
          </p:spPr>
          <p:txBody>
            <a:bodyPr/>
            <a:lstStyle/>
            <a:p>
              <a:endParaRPr lang="en-IN"/>
            </a:p>
          </p:txBody>
        </p:sp>
        <p:sp>
          <p:nvSpPr>
            <p:cNvPr id="17" name="TextBox 17"/>
            <p:cNvSpPr txBox="1"/>
            <p:nvPr/>
          </p:nvSpPr>
          <p:spPr>
            <a:xfrm>
              <a:off x="0" y="-66675"/>
              <a:ext cx="1639650" cy="377669"/>
            </a:xfrm>
            <a:prstGeom prst="rect">
              <a:avLst/>
            </a:prstGeom>
          </p:spPr>
          <p:txBody>
            <a:bodyPr lIns="50800" tIns="50800" rIns="50800" bIns="50800" rtlCol="0" anchor="ctr"/>
            <a:lstStyle/>
            <a:p>
              <a:pPr algn="ctr">
                <a:lnSpc>
                  <a:spcPts val="4899"/>
                </a:lnSpc>
              </a:pPr>
              <a:r>
                <a:rPr lang="en-US" sz="3499">
                  <a:solidFill>
                    <a:srgbClr val="FFFFFF"/>
                  </a:solidFill>
                  <a:latin typeface="Lexend Deca"/>
                  <a:ea typeface="Lexend Deca"/>
                  <a:cs typeface="Lexend Deca"/>
                  <a:sym typeface="Lexend Deca"/>
                </a:rPr>
                <a:t>Context-Aware Decoding</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IN"/>
          </a:p>
        </p:txBody>
      </p:sp>
      <p:grpSp>
        <p:nvGrpSpPr>
          <p:cNvPr id="3" name="Group 3"/>
          <p:cNvGrpSpPr/>
          <p:nvPr/>
        </p:nvGrpSpPr>
        <p:grpSpPr>
          <a:xfrm rot="-5400000">
            <a:off x="17631481" y="8597471"/>
            <a:ext cx="924223" cy="397435"/>
            <a:chOff x="0" y="0"/>
            <a:chExt cx="1347239" cy="579341"/>
          </a:xfrm>
        </p:grpSpPr>
        <p:sp>
          <p:nvSpPr>
            <p:cNvPr id="4" name="Freeform 4"/>
            <p:cNvSpPr/>
            <p:nvPr/>
          </p:nvSpPr>
          <p:spPr>
            <a:xfrm>
              <a:off x="0" y="0"/>
              <a:ext cx="1347239" cy="579341"/>
            </a:xfrm>
            <a:custGeom>
              <a:avLst/>
              <a:gdLst/>
              <a:ahLst/>
              <a:cxnLst/>
              <a:rect l="l" t="t" r="r" b="b"/>
              <a:pathLst>
                <a:path w="1347239" h="579341">
                  <a:moveTo>
                    <a:pt x="673619" y="0"/>
                  </a:moveTo>
                  <a:lnTo>
                    <a:pt x="1347239" y="579341"/>
                  </a:lnTo>
                  <a:lnTo>
                    <a:pt x="0" y="579341"/>
                  </a:lnTo>
                  <a:lnTo>
                    <a:pt x="673619" y="0"/>
                  </a:lnTo>
                  <a:close/>
                </a:path>
              </a:pathLst>
            </a:custGeom>
            <a:solidFill>
              <a:srgbClr val="12F1FF"/>
            </a:solidFill>
          </p:spPr>
          <p:txBody>
            <a:bodyPr/>
            <a:lstStyle/>
            <a:p>
              <a:endParaRPr lang="en-IN"/>
            </a:p>
          </p:txBody>
        </p:sp>
        <p:sp>
          <p:nvSpPr>
            <p:cNvPr id="5" name="TextBox 5"/>
            <p:cNvSpPr txBox="1"/>
            <p:nvPr/>
          </p:nvSpPr>
          <p:spPr>
            <a:xfrm>
              <a:off x="210506" y="230880"/>
              <a:ext cx="926227" cy="30708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710913" y="5143500"/>
            <a:ext cx="16866175" cy="873767"/>
            <a:chOff x="0" y="0"/>
            <a:chExt cx="22488233" cy="1165023"/>
          </a:xfrm>
        </p:grpSpPr>
        <p:sp>
          <p:nvSpPr>
            <p:cNvPr id="7" name="Freeform 7"/>
            <p:cNvSpPr/>
            <p:nvPr/>
          </p:nvSpPr>
          <p:spPr>
            <a:xfrm>
              <a:off x="0" y="0"/>
              <a:ext cx="11322864" cy="1165023"/>
            </a:xfrm>
            <a:custGeom>
              <a:avLst/>
              <a:gdLst/>
              <a:ahLst/>
              <a:cxnLst/>
              <a:rect l="l" t="t" r="r" b="b"/>
              <a:pathLst>
                <a:path w="11322864" h="1165023">
                  <a:moveTo>
                    <a:pt x="0" y="0"/>
                  </a:moveTo>
                  <a:lnTo>
                    <a:pt x="11322864" y="0"/>
                  </a:lnTo>
                  <a:lnTo>
                    <a:pt x="11322864" y="1165023"/>
                  </a:lnTo>
                  <a:lnTo>
                    <a:pt x="0" y="11650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Freeform 8"/>
            <p:cNvSpPr/>
            <p:nvPr/>
          </p:nvSpPr>
          <p:spPr>
            <a:xfrm>
              <a:off x="11165369" y="0"/>
              <a:ext cx="11322864" cy="1165023"/>
            </a:xfrm>
            <a:custGeom>
              <a:avLst/>
              <a:gdLst/>
              <a:ahLst/>
              <a:cxnLst/>
              <a:rect l="l" t="t" r="r" b="b"/>
              <a:pathLst>
                <a:path w="11322864" h="1165023">
                  <a:moveTo>
                    <a:pt x="0" y="0"/>
                  </a:moveTo>
                  <a:lnTo>
                    <a:pt x="11322864" y="0"/>
                  </a:lnTo>
                  <a:lnTo>
                    <a:pt x="11322864" y="1165023"/>
                  </a:lnTo>
                  <a:lnTo>
                    <a:pt x="0" y="11650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sp>
        <p:nvSpPr>
          <p:cNvPr id="9" name="TextBox 9"/>
          <p:cNvSpPr txBox="1"/>
          <p:nvPr/>
        </p:nvSpPr>
        <p:spPr>
          <a:xfrm>
            <a:off x="438959" y="85584"/>
            <a:ext cx="9415531"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Timeline</a:t>
            </a:r>
          </a:p>
        </p:txBody>
      </p:sp>
      <p:sp>
        <p:nvSpPr>
          <p:cNvPr id="10" name="AutoShape 10"/>
          <p:cNvSpPr/>
          <p:nvPr/>
        </p:nvSpPr>
        <p:spPr>
          <a:xfrm flipH="1" flipV="1">
            <a:off x="1603039" y="3549811"/>
            <a:ext cx="0" cy="2030572"/>
          </a:xfrm>
          <a:prstGeom prst="line">
            <a:avLst/>
          </a:prstGeom>
          <a:ln w="95250" cap="flat">
            <a:solidFill>
              <a:srgbClr val="BA302D"/>
            </a:solidFill>
            <a:prstDash val="solid"/>
            <a:headEnd type="none" w="sm" len="sm"/>
            <a:tailEnd type="oval" w="lg" len="lg"/>
          </a:ln>
        </p:spPr>
        <p:txBody>
          <a:bodyPr/>
          <a:lstStyle/>
          <a:p>
            <a:endParaRPr lang="en-IN"/>
          </a:p>
        </p:txBody>
      </p:sp>
      <p:sp>
        <p:nvSpPr>
          <p:cNvPr id="11" name="AutoShape 11"/>
          <p:cNvSpPr/>
          <p:nvPr/>
        </p:nvSpPr>
        <p:spPr>
          <a:xfrm flipH="1" flipV="1">
            <a:off x="6552059" y="3549811"/>
            <a:ext cx="0" cy="2030572"/>
          </a:xfrm>
          <a:prstGeom prst="line">
            <a:avLst/>
          </a:prstGeom>
          <a:ln w="95250" cap="flat">
            <a:solidFill>
              <a:srgbClr val="9FC200"/>
            </a:solidFill>
            <a:prstDash val="solid"/>
            <a:headEnd type="none" w="sm" len="sm"/>
            <a:tailEnd type="oval" w="lg" len="lg"/>
          </a:ln>
        </p:spPr>
        <p:txBody>
          <a:bodyPr/>
          <a:lstStyle/>
          <a:p>
            <a:endParaRPr lang="en-IN"/>
          </a:p>
        </p:txBody>
      </p:sp>
      <p:sp>
        <p:nvSpPr>
          <p:cNvPr id="12" name="AutoShape 12"/>
          <p:cNvSpPr/>
          <p:nvPr/>
        </p:nvSpPr>
        <p:spPr>
          <a:xfrm flipV="1">
            <a:off x="11604632" y="3549811"/>
            <a:ext cx="0" cy="2030572"/>
          </a:xfrm>
          <a:prstGeom prst="line">
            <a:avLst/>
          </a:prstGeom>
          <a:ln w="95250" cap="flat">
            <a:solidFill>
              <a:srgbClr val="008CC2"/>
            </a:solidFill>
            <a:prstDash val="solid"/>
            <a:headEnd type="none" w="sm" len="sm"/>
            <a:tailEnd type="oval" w="lg" len="lg"/>
          </a:ln>
        </p:spPr>
        <p:txBody>
          <a:bodyPr/>
          <a:lstStyle/>
          <a:p>
            <a:endParaRPr lang="en-IN"/>
          </a:p>
        </p:txBody>
      </p:sp>
      <p:sp>
        <p:nvSpPr>
          <p:cNvPr id="13" name="AutoShape 13"/>
          <p:cNvSpPr/>
          <p:nvPr/>
        </p:nvSpPr>
        <p:spPr>
          <a:xfrm flipV="1">
            <a:off x="16589019" y="3549811"/>
            <a:ext cx="0" cy="2030572"/>
          </a:xfrm>
          <a:prstGeom prst="line">
            <a:avLst/>
          </a:prstGeom>
          <a:ln w="95250" cap="flat">
            <a:solidFill>
              <a:srgbClr val="B567B2"/>
            </a:solidFill>
            <a:prstDash val="solid"/>
            <a:headEnd type="none" w="sm" len="sm"/>
            <a:tailEnd type="oval" w="lg" len="lg"/>
          </a:ln>
        </p:spPr>
        <p:txBody>
          <a:bodyPr/>
          <a:lstStyle/>
          <a:p>
            <a:endParaRPr lang="en-IN"/>
          </a:p>
        </p:txBody>
      </p:sp>
      <p:sp>
        <p:nvSpPr>
          <p:cNvPr id="14" name="AutoShape 14"/>
          <p:cNvSpPr/>
          <p:nvPr/>
        </p:nvSpPr>
        <p:spPr>
          <a:xfrm>
            <a:off x="3271720" y="5580383"/>
            <a:ext cx="0" cy="2030572"/>
          </a:xfrm>
          <a:prstGeom prst="line">
            <a:avLst/>
          </a:prstGeom>
          <a:ln w="95250" cap="flat">
            <a:solidFill>
              <a:srgbClr val="008CC2"/>
            </a:solidFill>
            <a:prstDash val="solid"/>
            <a:headEnd type="none" w="sm" len="sm"/>
            <a:tailEnd type="oval" w="lg" len="lg"/>
          </a:ln>
        </p:spPr>
        <p:txBody>
          <a:bodyPr/>
          <a:lstStyle/>
          <a:p>
            <a:endParaRPr lang="en-IN"/>
          </a:p>
        </p:txBody>
      </p:sp>
      <p:sp>
        <p:nvSpPr>
          <p:cNvPr id="15" name="AutoShape 15"/>
          <p:cNvSpPr/>
          <p:nvPr/>
        </p:nvSpPr>
        <p:spPr>
          <a:xfrm>
            <a:off x="8268620" y="5580383"/>
            <a:ext cx="0" cy="2030572"/>
          </a:xfrm>
          <a:prstGeom prst="line">
            <a:avLst/>
          </a:prstGeom>
          <a:ln w="95250" cap="flat">
            <a:solidFill>
              <a:srgbClr val="B567B2"/>
            </a:solidFill>
            <a:prstDash val="solid"/>
            <a:headEnd type="none" w="sm" len="sm"/>
            <a:tailEnd type="oval" w="lg" len="lg"/>
          </a:ln>
        </p:spPr>
        <p:txBody>
          <a:bodyPr/>
          <a:lstStyle/>
          <a:p>
            <a:endParaRPr lang="en-IN"/>
          </a:p>
        </p:txBody>
      </p:sp>
      <p:sp>
        <p:nvSpPr>
          <p:cNvPr id="16" name="AutoShape 16"/>
          <p:cNvSpPr/>
          <p:nvPr/>
        </p:nvSpPr>
        <p:spPr>
          <a:xfrm>
            <a:off x="15060459" y="5589891"/>
            <a:ext cx="0" cy="2030572"/>
          </a:xfrm>
          <a:prstGeom prst="line">
            <a:avLst/>
          </a:prstGeom>
          <a:ln w="95250" cap="flat">
            <a:solidFill>
              <a:srgbClr val="9FC200"/>
            </a:solidFill>
            <a:prstDash val="solid"/>
            <a:headEnd type="none" w="sm" len="sm"/>
            <a:tailEnd type="oval" w="lg" len="lg"/>
          </a:ln>
        </p:spPr>
        <p:txBody>
          <a:bodyPr/>
          <a:lstStyle/>
          <a:p>
            <a:endParaRPr lang="en-IN"/>
          </a:p>
        </p:txBody>
      </p:sp>
      <p:sp>
        <p:nvSpPr>
          <p:cNvPr id="17" name="TextBox 17"/>
          <p:cNvSpPr txBox="1"/>
          <p:nvPr/>
        </p:nvSpPr>
        <p:spPr>
          <a:xfrm>
            <a:off x="218519" y="2135900"/>
            <a:ext cx="3948840" cy="1110085"/>
          </a:xfrm>
          <a:prstGeom prst="rect">
            <a:avLst/>
          </a:prstGeom>
        </p:spPr>
        <p:txBody>
          <a:bodyPr lIns="0" tIns="0" rIns="0" bIns="0" rtlCol="0" anchor="t">
            <a:spAutoFit/>
          </a:bodyPr>
          <a:lstStyle/>
          <a:p>
            <a:pPr algn="ctr">
              <a:lnSpc>
                <a:spcPts val="4510"/>
              </a:lnSpc>
            </a:pPr>
            <a:r>
              <a:rPr lang="en-US" sz="3221" dirty="0">
                <a:solidFill>
                  <a:srgbClr val="FFFFFF"/>
                </a:solidFill>
                <a:latin typeface="Canva Sans Bold"/>
                <a:ea typeface="Canva Sans Bold"/>
                <a:cs typeface="Canva Sans Bold"/>
                <a:sym typeface="Canva Sans Bold"/>
              </a:rPr>
              <a:t>Brainstorming</a:t>
            </a:r>
          </a:p>
          <a:p>
            <a:pPr algn="ctr">
              <a:lnSpc>
                <a:spcPts val="4510"/>
              </a:lnSpc>
              <a:spcBef>
                <a:spcPct val="0"/>
              </a:spcBef>
            </a:pPr>
            <a:r>
              <a:rPr lang="en-US" sz="3221" dirty="0">
                <a:solidFill>
                  <a:srgbClr val="FFFFFF"/>
                </a:solidFill>
                <a:latin typeface="Canva Sans Bold"/>
                <a:ea typeface="Canva Sans Bold"/>
                <a:cs typeface="Canva Sans Bold"/>
                <a:sym typeface="Canva Sans Bold"/>
              </a:rPr>
              <a:t>and Literature</a:t>
            </a:r>
          </a:p>
        </p:txBody>
      </p:sp>
      <p:sp>
        <p:nvSpPr>
          <p:cNvPr id="18" name="TextBox 18"/>
          <p:cNvSpPr txBox="1"/>
          <p:nvPr/>
        </p:nvSpPr>
        <p:spPr>
          <a:xfrm>
            <a:off x="1214951" y="7923444"/>
            <a:ext cx="4310443" cy="1110085"/>
          </a:xfrm>
          <a:prstGeom prst="rect">
            <a:avLst/>
          </a:prstGeom>
        </p:spPr>
        <p:txBody>
          <a:bodyPr lIns="0" tIns="0" rIns="0" bIns="0" rtlCol="0" anchor="t">
            <a:spAutoFit/>
          </a:bodyPr>
          <a:lstStyle/>
          <a:p>
            <a:pPr algn="ctr">
              <a:lnSpc>
                <a:spcPts val="4510"/>
              </a:lnSpc>
              <a:spcBef>
                <a:spcPct val="0"/>
              </a:spcBef>
            </a:pPr>
            <a:r>
              <a:rPr lang="en-US" sz="3221" dirty="0">
                <a:solidFill>
                  <a:srgbClr val="FFFFFF"/>
                </a:solidFill>
                <a:latin typeface="Canva Sans Bold"/>
                <a:ea typeface="Canva Sans Bold"/>
                <a:cs typeface="Canva Sans Bold"/>
                <a:sym typeface="Canva Sans Bold"/>
              </a:rPr>
              <a:t>Initial approach implementation</a:t>
            </a:r>
          </a:p>
        </p:txBody>
      </p:sp>
      <p:sp>
        <p:nvSpPr>
          <p:cNvPr id="19" name="TextBox 19"/>
          <p:cNvSpPr txBox="1"/>
          <p:nvPr/>
        </p:nvSpPr>
        <p:spPr>
          <a:xfrm>
            <a:off x="4746789" y="2690943"/>
            <a:ext cx="3948840" cy="547462"/>
          </a:xfrm>
          <a:prstGeom prst="rect">
            <a:avLst/>
          </a:prstGeom>
        </p:spPr>
        <p:txBody>
          <a:bodyPr lIns="0" tIns="0" rIns="0" bIns="0" rtlCol="0" anchor="t">
            <a:spAutoFit/>
          </a:bodyPr>
          <a:lstStyle/>
          <a:p>
            <a:pPr algn="ctr">
              <a:lnSpc>
                <a:spcPts val="4510"/>
              </a:lnSpc>
              <a:spcBef>
                <a:spcPct val="0"/>
              </a:spcBef>
            </a:pPr>
            <a:r>
              <a:rPr lang="en-US" sz="3221" dirty="0">
                <a:solidFill>
                  <a:srgbClr val="FFFFFF"/>
                </a:solidFill>
                <a:latin typeface="Canva Sans Bold"/>
                <a:ea typeface="Canva Sans Bold"/>
                <a:cs typeface="Canva Sans Bold"/>
                <a:sym typeface="Canva Sans Bold"/>
              </a:rPr>
              <a:t>Inception Talk</a:t>
            </a:r>
          </a:p>
        </p:txBody>
      </p:sp>
      <p:sp>
        <p:nvSpPr>
          <p:cNvPr id="20" name="TextBox 20"/>
          <p:cNvSpPr txBox="1"/>
          <p:nvPr/>
        </p:nvSpPr>
        <p:spPr>
          <a:xfrm>
            <a:off x="6735294" y="7886700"/>
            <a:ext cx="3948840" cy="1110085"/>
          </a:xfrm>
          <a:prstGeom prst="rect">
            <a:avLst/>
          </a:prstGeom>
        </p:spPr>
        <p:txBody>
          <a:bodyPr lIns="0" tIns="0" rIns="0" bIns="0" rtlCol="0" anchor="t">
            <a:spAutoFit/>
          </a:bodyPr>
          <a:lstStyle/>
          <a:p>
            <a:pPr algn="ctr">
              <a:lnSpc>
                <a:spcPts val="4510"/>
              </a:lnSpc>
              <a:spcBef>
                <a:spcPct val="0"/>
              </a:spcBef>
            </a:pPr>
            <a:r>
              <a:rPr lang="en-US" sz="3221" dirty="0">
                <a:solidFill>
                  <a:srgbClr val="FFFFFF"/>
                </a:solidFill>
                <a:latin typeface="Canva Sans Bold"/>
                <a:ea typeface="Canva Sans Bold"/>
                <a:cs typeface="Canva Sans Bold"/>
                <a:sym typeface="Canva Sans Bold"/>
              </a:rPr>
              <a:t>Activation Steering Approach</a:t>
            </a:r>
          </a:p>
        </p:txBody>
      </p:sp>
      <p:sp>
        <p:nvSpPr>
          <p:cNvPr id="21" name="TextBox 21"/>
          <p:cNvSpPr txBox="1"/>
          <p:nvPr/>
        </p:nvSpPr>
        <p:spPr>
          <a:xfrm>
            <a:off x="9854490" y="2175775"/>
            <a:ext cx="3384777" cy="1110085"/>
          </a:xfrm>
          <a:prstGeom prst="rect">
            <a:avLst/>
          </a:prstGeom>
        </p:spPr>
        <p:txBody>
          <a:bodyPr lIns="0" tIns="0" rIns="0" bIns="0" rtlCol="0" anchor="t">
            <a:spAutoFit/>
          </a:bodyPr>
          <a:lstStyle/>
          <a:p>
            <a:pPr algn="ctr">
              <a:lnSpc>
                <a:spcPts val="4510"/>
              </a:lnSpc>
              <a:spcBef>
                <a:spcPct val="0"/>
              </a:spcBef>
            </a:pPr>
            <a:r>
              <a:rPr lang="en-US" sz="3221" dirty="0">
                <a:solidFill>
                  <a:srgbClr val="FFFFFF"/>
                </a:solidFill>
                <a:latin typeface="Canva Sans Bold"/>
                <a:ea typeface="Canva Sans Bold"/>
                <a:cs typeface="Canva Sans Bold"/>
                <a:sym typeface="Canva Sans Bold"/>
              </a:rPr>
              <a:t>Integrative Approaches</a:t>
            </a:r>
          </a:p>
        </p:txBody>
      </p:sp>
      <p:sp>
        <p:nvSpPr>
          <p:cNvPr id="22" name="TextBox 22"/>
          <p:cNvSpPr txBox="1"/>
          <p:nvPr/>
        </p:nvSpPr>
        <p:spPr>
          <a:xfrm>
            <a:off x="13407931" y="7894280"/>
            <a:ext cx="3384777" cy="547462"/>
          </a:xfrm>
          <a:prstGeom prst="rect">
            <a:avLst/>
          </a:prstGeom>
        </p:spPr>
        <p:txBody>
          <a:bodyPr lIns="0" tIns="0" rIns="0" bIns="0" rtlCol="0" anchor="t">
            <a:spAutoFit/>
          </a:bodyPr>
          <a:lstStyle/>
          <a:p>
            <a:pPr algn="ctr">
              <a:lnSpc>
                <a:spcPts val="4510"/>
              </a:lnSpc>
              <a:spcBef>
                <a:spcPct val="0"/>
              </a:spcBef>
            </a:pPr>
            <a:r>
              <a:rPr lang="en-US" sz="3221" dirty="0">
                <a:solidFill>
                  <a:srgbClr val="FFFFFF"/>
                </a:solidFill>
                <a:latin typeface="Canva Sans Bold"/>
                <a:ea typeface="Canva Sans Bold"/>
                <a:cs typeface="Canva Sans Bold"/>
                <a:sym typeface="Canva Sans Bold"/>
              </a:rPr>
              <a:t>Evaluation</a:t>
            </a:r>
          </a:p>
        </p:txBody>
      </p:sp>
      <p:sp>
        <p:nvSpPr>
          <p:cNvPr id="23" name="TextBox 23"/>
          <p:cNvSpPr txBox="1"/>
          <p:nvPr/>
        </p:nvSpPr>
        <p:spPr>
          <a:xfrm>
            <a:off x="15060459" y="2173040"/>
            <a:ext cx="2977397" cy="1110085"/>
          </a:xfrm>
          <a:prstGeom prst="rect">
            <a:avLst/>
          </a:prstGeom>
        </p:spPr>
        <p:txBody>
          <a:bodyPr lIns="0" tIns="0" rIns="0" bIns="0" rtlCol="0" anchor="t">
            <a:spAutoFit/>
          </a:bodyPr>
          <a:lstStyle/>
          <a:p>
            <a:pPr algn="ctr">
              <a:lnSpc>
                <a:spcPts val="4510"/>
              </a:lnSpc>
              <a:spcBef>
                <a:spcPct val="0"/>
              </a:spcBef>
            </a:pPr>
            <a:r>
              <a:rPr lang="en-US" sz="3221" dirty="0">
                <a:solidFill>
                  <a:srgbClr val="FFFFFF"/>
                </a:solidFill>
                <a:latin typeface="Canva Sans Bold"/>
                <a:ea typeface="Canva Sans Bold"/>
                <a:cs typeface="Canva Sans Bold"/>
                <a:sym typeface="Canva Sans Bold"/>
              </a:rPr>
              <a:t>Exit talk and Demo</a:t>
            </a:r>
          </a:p>
        </p:txBody>
      </p:sp>
      <p:sp>
        <p:nvSpPr>
          <p:cNvPr id="24" name="TextBox 24"/>
          <p:cNvSpPr txBox="1"/>
          <p:nvPr/>
        </p:nvSpPr>
        <p:spPr>
          <a:xfrm>
            <a:off x="984907" y="5297970"/>
            <a:ext cx="1236266" cy="495301"/>
          </a:xfrm>
          <a:prstGeom prst="rect">
            <a:avLst/>
          </a:prstGeom>
        </p:spPr>
        <p:txBody>
          <a:bodyPr lIns="0" tIns="0" rIns="0" bIns="0" rtlCol="0" anchor="t">
            <a:spAutoFit/>
          </a:bodyPr>
          <a:lstStyle/>
          <a:p>
            <a:pPr algn="ctr">
              <a:lnSpc>
                <a:spcPts val="4199"/>
              </a:lnSpc>
              <a:spcBef>
                <a:spcPct val="0"/>
              </a:spcBef>
            </a:pPr>
            <a:r>
              <a:rPr lang="en-US" sz="2999">
                <a:solidFill>
                  <a:srgbClr val="FFFFFF"/>
                </a:solidFill>
                <a:latin typeface="Canva Sans Bold"/>
                <a:ea typeface="Canva Sans Bold"/>
                <a:cs typeface="Canva Sans Bold"/>
                <a:sym typeface="Canva Sans Bold"/>
              </a:rPr>
              <a:t>Jun 24</a:t>
            </a:r>
          </a:p>
        </p:txBody>
      </p:sp>
      <p:sp>
        <p:nvSpPr>
          <p:cNvPr id="25" name="TextBox 25"/>
          <p:cNvSpPr txBox="1"/>
          <p:nvPr/>
        </p:nvSpPr>
        <p:spPr>
          <a:xfrm>
            <a:off x="2720461" y="5304141"/>
            <a:ext cx="1102519" cy="514350"/>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Canva Sans Bold"/>
                <a:ea typeface="Canva Sans Bold"/>
                <a:cs typeface="Canva Sans Bold"/>
                <a:sym typeface="Canva Sans Bold"/>
              </a:rPr>
              <a:t>Jul 14</a:t>
            </a:r>
          </a:p>
        </p:txBody>
      </p:sp>
      <p:sp>
        <p:nvSpPr>
          <p:cNvPr id="26" name="TextBox 26"/>
          <p:cNvSpPr txBox="1"/>
          <p:nvPr/>
        </p:nvSpPr>
        <p:spPr>
          <a:xfrm>
            <a:off x="6046822" y="5304141"/>
            <a:ext cx="1287358" cy="503279"/>
          </a:xfrm>
          <a:prstGeom prst="rect">
            <a:avLst/>
          </a:prstGeom>
        </p:spPr>
        <p:txBody>
          <a:bodyPr wrap="square" lIns="0" tIns="0" rIns="0" bIns="0" rtlCol="0" anchor="t">
            <a:spAutoFit/>
          </a:bodyPr>
          <a:lstStyle/>
          <a:p>
            <a:pPr algn="ctr">
              <a:lnSpc>
                <a:spcPts val="4200"/>
              </a:lnSpc>
              <a:spcBef>
                <a:spcPct val="0"/>
              </a:spcBef>
            </a:pPr>
            <a:r>
              <a:rPr lang="en-US" sz="3000" dirty="0">
                <a:solidFill>
                  <a:srgbClr val="FFFFFF"/>
                </a:solidFill>
                <a:latin typeface="Canva Sans Bold"/>
                <a:ea typeface="Canva Sans Bold"/>
                <a:cs typeface="Canva Sans Bold"/>
                <a:sym typeface="Canva Sans Bold"/>
              </a:rPr>
              <a:t>Jul 24</a:t>
            </a:r>
          </a:p>
        </p:txBody>
      </p:sp>
      <p:sp>
        <p:nvSpPr>
          <p:cNvPr id="27" name="TextBox 27"/>
          <p:cNvSpPr txBox="1"/>
          <p:nvPr/>
        </p:nvSpPr>
        <p:spPr>
          <a:xfrm>
            <a:off x="7758315" y="5294633"/>
            <a:ext cx="1254696" cy="498638"/>
          </a:xfrm>
          <a:prstGeom prst="rect">
            <a:avLst/>
          </a:prstGeom>
        </p:spPr>
        <p:txBody>
          <a:bodyPr wrap="square" lIns="0" tIns="0" rIns="0" bIns="0" rtlCol="0" anchor="t">
            <a:spAutoFit/>
          </a:bodyPr>
          <a:lstStyle/>
          <a:p>
            <a:pPr algn="ctr">
              <a:lnSpc>
                <a:spcPts val="4200"/>
              </a:lnSpc>
              <a:spcBef>
                <a:spcPct val="0"/>
              </a:spcBef>
            </a:pPr>
            <a:r>
              <a:rPr lang="en-US" sz="3000" dirty="0">
                <a:solidFill>
                  <a:srgbClr val="FFFFFF"/>
                </a:solidFill>
                <a:latin typeface="Canva Sans Bold"/>
                <a:ea typeface="Canva Sans Bold"/>
                <a:cs typeface="Canva Sans Bold"/>
                <a:sym typeface="Canva Sans Bold"/>
              </a:rPr>
              <a:t>Jul 29</a:t>
            </a:r>
          </a:p>
        </p:txBody>
      </p:sp>
      <p:sp>
        <p:nvSpPr>
          <p:cNvPr id="28" name="TextBox 28"/>
          <p:cNvSpPr txBox="1"/>
          <p:nvPr/>
        </p:nvSpPr>
        <p:spPr>
          <a:xfrm>
            <a:off x="11087524" y="5294633"/>
            <a:ext cx="1321933" cy="503279"/>
          </a:xfrm>
          <a:prstGeom prst="rect">
            <a:avLst/>
          </a:prstGeom>
        </p:spPr>
        <p:txBody>
          <a:bodyPr wrap="square" lIns="0" tIns="0" rIns="0" bIns="0" rtlCol="0" anchor="t">
            <a:spAutoFit/>
          </a:bodyPr>
          <a:lstStyle/>
          <a:p>
            <a:pPr algn="ctr">
              <a:lnSpc>
                <a:spcPts val="4200"/>
              </a:lnSpc>
              <a:spcBef>
                <a:spcPct val="0"/>
              </a:spcBef>
            </a:pPr>
            <a:r>
              <a:rPr lang="en-US" sz="3000" dirty="0">
                <a:solidFill>
                  <a:srgbClr val="FFFFFF"/>
                </a:solidFill>
                <a:latin typeface="Canva Sans Bold"/>
                <a:ea typeface="Canva Sans Bold"/>
                <a:cs typeface="Canva Sans Bold"/>
                <a:sym typeface="Canva Sans Bold"/>
              </a:rPr>
              <a:t>Aug 12</a:t>
            </a:r>
          </a:p>
        </p:txBody>
      </p:sp>
      <p:sp>
        <p:nvSpPr>
          <p:cNvPr id="29" name="TextBox 29"/>
          <p:cNvSpPr txBox="1"/>
          <p:nvPr/>
        </p:nvSpPr>
        <p:spPr>
          <a:xfrm>
            <a:off x="14398562" y="5294633"/>
            <a:ext cx="1374838" cy="503279"/>
          </a:xfrm>
          <a:prstGeom prst="rect">
            <a:avLst/>
          </a:prstGeom>
        </p:spPr>
        <p:txBody>
          <a:bodyPr wrap="square" lIns="0" tIns="0" rIns="0" bIns="0" rtlCol="0" anchor="t">
            <a:spAutoFit/>
          </a:bodyPr>
          <a:lstStyle/>
          <a:p>
            <a:pPr algn="ctr">
              <a:lnSpc>
                <a:spcPts val="4200"/>
              </a:lnSpc>
              <a:spcBef>
                <a:spcPct val="0"/>
              </a:spcBef>
            </a:pPr>
            <a:r>
              <a:rPr lang="en-US" sz="3000" dirty="0">
                <a:solidFill>
                  <a:srgbClr val="FFFFFF"/>
                </a:solidFill>
                <a:latin typeface="Canva Sans Bold"/>
                <a:ea typeface="Canva Sans Bold"/>
                <a:cs typeface="Canva Sans Bold"/>
                <a:sym typeface="Canva Sans Bold"/>
              </a:rPr>
              <a:t>Aug 26</a:t>
            </a:r>
          </a:p>
        </p:txBody>
      </p:sp>
      <p:sp>
        <p:nvSpPr>
          <p:cNvPr id="30" name="TextBox 30"/>
          <p:cNvSpPr txBox="1"/>
          <p:nvPr/>
        </p:nvSpPr>
        <p:spPr>
          <a:xfrm>
            <a:off x="16091991" y="5283683"/>
            <a:ext cx="1211102" cy="514229"/>
          </a:xfrm>
          <a:prstGeom prst="rect">
            <a:avLst/>
          </a:prstGeom>
        </p:spPr>
        <p:txBody>
          <a:bodyPr wrap="square" lIns="0" tIns="0" rIns="0" bIns="0" rtlCol="0" anchor="t">
            <a:spAutoFit/>
          </a:bodyPr>
          <a:lstStyle/>
          <a:p>
            <a:pPr algn="ctr">
              <a:lnSpc>
                <a:spcPts val="4200"/>
              </a:lnSpc>
              <a:spcBef>
                <a:spcPct val="0"/>
              </a:spcBef>
            </a:pPr>
            <a:r>
              <a:rPr lang="en-US" sz="3000" dirty="0">
                <a:solidFill>
                  <a:srgbClr val="FFFFFF"/>
                </a:solidFill>
                <a:latin typeface="Canva Sans Bold"/>
                <a:ea typeface="Canva Sans Bold"/>
                <a:cs typeface="Canva Sans Bold"/>
                <a:sym typeface="Canva Sans Bold"/>
              </a:rPr>
              <a:t>Sep 12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55318"/>
          </a:xfrm>
          <a:custGeom>
            <a:avLst/>
            <a:gdLst/>
            <a:ahLst/>
            <a:cxnLst/>
            <a:rect l="l" t="t" r="r" b="b"/>
            <a:pathLst>
              <a:path w="18288000" h="10255318">
                <a:moveTo>
                  <a:pt x="0" y="0"/>
                </a:moveTo>
                <a:lnTo>
                  <a:pt x="18288000" y="0"/>
                </a:lnTo>
                <a:lnTo>
                  <a:pt x="18288000" y="10255318"/>
                </a:lnTo>
                <a:lnTo>
                  <a:pt x="0" y="10255318"/>
                </a:lnTo>
                <a:lnTo>
                  <a:pt x="0" y="0"/>
                </a:lnTo>
                <a:close/>
              </a:path>
            </a:pathLst>
          </a:custGeom>
          <a:blipFill>
            <a:blip r:embed="rId3"/>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sp>
        <p:nvSpPr>
          <p:cNvPr id="2" name="Freeform 2"/>
          <p:cNvSpPr/>
          <p:nvPr/>
        </p:nvSpPr>
        <p:spPr>
          <a:xfrm>
            <a:off x="4138204" y="463684"/>
            <a:ext cx="7434275" cy="8275146"/>
          </a:xfrm>
          <a:custGeom>
            <a:avLst/>
            <a:gdLst/>
            <a:ahLst/>
            <a:cxnLst/>
            <a:rect l="l" t="t" r="r" b="b"/>
            <a:pathLst>
              <a:path w="7434275" h="8275146">
                <a:moveTo>
                  <a:pt x="0" y="0"/>
                </a:moveTo>
                <a:lnTo>
                  <a:pt x="7434275" y="0"/>
                </a:lnTo>
                <a:lnTo>
                  <a:pt x="7434275" y="8275146"/>
                </a:lnTo>
                <a:lnTo>
                  <a:pt x="0" y="8275146"/>
                </a:lnTo>
                <a:lnTo>
                  <a:pt x="0" y="0"/>
                </a:lnTo>
                <a:close/>
              </a:path>
            </a:pathLst>
          </a:custGeom>
          <a:blipFill>
            <a:blip r:embed="rId3"/>
            <a:stretch>
              <a:fillRect r="-76600"/>
            </a:stretch>
          </a:blipFill>
        </p:spPr>
        <p:txBody>
          <a:bodyPr/>
          <a:lstStyle/>
          <a:p>
            <a:endParaRPr lang="en-IN"/>
          </a:p>
        </p:txBody>
      </p:sp>
      <p:sp>
        <p:nvSpPr>
          <p:cNvPr id="3" name="Freeform 3"/>
          <p:cNvSpPr/>
          <p:nvPr/>
        </p:nvSpPr>
        <p:spPr>
          <a:xfrm>
            <a:off x="1784910" y="463684"/>
            <a:ext cx="1869699" cy="1869699"/>
          </a:xfrm>
          <a:custGeom>
            <a:avLst/>
            <a:gdLst/>
            <a:ahLst/>
            <a:cxnLst/>
            <a:rect l="l" t="t" r="r" b="b"/>
            <a:pathLst>
              <a:path w="1869699" h="1869699">
                <a:moveTo>
                  <a:pt x="0" y="0"/>
                </a:moveTo>
                <a:lnTo>
                  <a:pt x="1869698" y="0"/>
                </a:lnTo>
                <a:lnTo>
                  <a:pt x="1869698" y="1869699"/>
                </a:lnTo>
                <a:lnTo>
                  <a:pt x="0" y="1869699"/>
                </a:lnTo>
                <a:lnTo>
                  <a:pt x="0" y="0"/>
                </a:lnTo>
                <a:close/>
              </a:path>
            </a:pathLst>
          </a:custGeom>
          <a:blipFill>
            <a:blip r:embed="rId4"/>
            <a:stretch>
              <a:fillRect/>
            </a:stretch>
          </a:blipFill>
        </p:spPr>
        <p:txBody>
          <a:bodyPr/>
          <a:lstStyle/>
          <a:p>
            <a:endParaRPr lang="en-IN"/>
          </a:p>
        </p:txBody>
      </p:sp>
      <p:sp>
        <p:nvSpPr>
          <p:cNvPr id="4" name="Freeform 4"/>
          <p:cNvSpPr/>
          <p:nvPr/>
        </p:nvSpPr>
        <p:spPr>
          <a:xfrm>
            <a:off x="12058254" y="463684"/>
            <a:ext cx="4968490" cy="3276518"/>
          </a:xfrm>
          <a:custGeom>
            <a:avLst/>
            <a:gdLst/>
            <a:ahLst/>
            <a:cxnLst/>
            <a:rect l="l" t="t" r="r" b="b"/>
            <a:pathLst>
              <a:path w="4968490" h="3276518">
                <a:moveTo>
                  <a:pt x="0" y="0"/>
                </a:moveTo>
                <a:lnTo>
                  <a:pt x="4968490" y="0"/>
                </a:lnTo>
                <a:lnTo>
                  <a:pt x="4968490" y="3276518"/>
                </a:lnTo>
                <a:lnTo>
                  <a:pt x="0" y="3276518"/>
                </a:lnTo>
                <a:lnTo>
                  <a:pt x="0" y="0"/>
                </a:lnTo>
                <a:close/>
              </a:path>
            </a:pathLst>
          </a:custGeom>
          <a:blipFill>
            <a:blip r:embed="rId5"/>
            <a:stretch>
              <a:fillRect/>
            </a:stretch>
          </a:blipFill>
        </p:spPr>
        <p:txBody>
          <a:bodyPr/>
          <a:lstStyle/>
          <a:p>
            <a:endParaRPr lang="en-IN"/>
          </a:p>
        </p:txBody>
      </p:sp>
      <p:sp>
        <p:nvSpPr>
          <p:cNvPr id="5" name="Freeform 5"/>
          <p:cNvSpPr/>
          <p:nvPr/>
        </p:nvSpPr>
        <p:spPr>
          <a:xfrm>
            <a:off x="12058254" y="4194079"/>
            <a:ext cx="4968490" cy="5629237"/>
          </a:xfrm>
          <a:custGeom>
            <a:avLst/>
            <a:gdLst/>
            <a:ahLst/>
            <a:cxnLst/>
            <a:rect l="l" t="t" r="r" b="b"/>
            <a:pathLst>
              <a:path w="4968490" h="5629237">
                <a:moveTo>
                  <a:pt x="0" y="0"/>
                </a:moveTo>
                <a:lnTo>
                  <a:pt x="4968490" y="0"/>
                </a:lnTo>
                <a:lnTo>
                  <a:pt x="4968490" y="5629237"/>
                </a:lnTo>
                <a:lnTo>
                  <a:pt x="0" y="5629237"/>
                </a:lnTo>
                <a:lnTo>
                  <a:pt x="0" y="0"/>
                </a:lnTo>
                <a:close/>
              </a:path>
            </a:pathLst>
          </a:custGeom>
          <a:blipFill>
            <a:blip r:embed="rId6"/>
            <a:stretch>
              <a:fillRect l="-287095" t="-13801" r="-7843"/>
            </a:stretch>
          </a:blipFill>
        </p:spPr>
        <p:txBody>
          <a:bodyPr/>
          <a:lstStyle/>
          <a:p>
            <a:endParaRPr lang="en-IN"/>
          </a:p>
        </p:txBody>
      </p:sp>
      <p:sp>
        <p:nvSpPr>
          <p:cNvPr id="6" name="Freeform 6"/>
          <p:cNvSpPr/>
          <p:nvPr/>
        </p:nvSpPr>
        <p:spPr>
          <a:xfrm rot="-1701877">
            <a:off x="1481724" y="3942512"/>
            <a:ext cx="2476071" cy="885195"/>
          </a:xfrm>
          <a:custGeom>
            <a:avLst/>
            <a:gdLst/>
            <a:ahLst/>
            <a:cxnLst/>
            <a:rect l="l" t="t" r="r" b="b"/>
            <a:pathLst>
              <a:path w="2476071" h="885195">
                <a:moveTo>
                  <a:pt x="0" y="0"/>
                </a:moveTo>
                <a:lnTo>
                  <a:pt x="2476070" y="0"/>
                </a:lnTo>
                <a:lnTo>
                  <a:pt x="2476070" y="885195"/>
                </a:lnTo>
                <a:lnTo>
                  <a:pt x="0" y="8851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 name="Freeform 7"/>
          <p:cNvSpPr/>
          <p:nvPr/>
        </p:nvSpPr>
        <p:spPr>
          <a:xfrm>
            <a:off x="46313" y="3968676"/>
            <a:ext cx="3477193" cy="3481545"/>
          </a:xfrm>
          <a:custGeom>
            <a:avLst/>
            <a:gdLst/>
            <a:ahLst/>
            <a:cxnLst/>
            <a:rect l="l" t="t" r="r" b="b"/>
            <a:pathLst>
              <a:path w="3477193" h="3481545">
                <a:moveTo>
                  <a:pt x="0" y="0"/>
                </a:moveTo>
                <a:lnTo>
                  <a:pt x="3477193" y="0"/>
                </a:lnTo>
                <a:lnTo>
                  <a:pt x="3477193" y="3481545"/>
                </a:lnTo>
                <a:lnTo>
                  <a:pt x="0" y="3481545"/>
                </a:lnTo>
                <a:lnTo>
                  <a:pt x="0" y="0"/>
                </a:lnTo>
                <a:close/>
              </a:path>
            </a:pathLst>
          </a:custGeom>
          <a:blipFill>
            <a:blip r:embed="rId9">
              <a:alphaModFix amt="53000"/>
            </a:blip>
            <a:stretch>
              <a:fillRect/>
            </a:stretch>
          </a:blipFill>
        </p:spPr>
        <p:txBody>
          <a:bodyPr/>
          <a:lstStyle/>
          <a:p>
            <a:endParaRPr lang="en-IN"/>
          </a:p>
        </p:txBody>
      </p:sp>
      <p:sp>
        <p:nvSpPr>
          <p:cNvPr id="8" name="TextBox 8"/>
          <p:cNvSpPr txBox="1"/>
          <p:nvPr/>
        </p:nvSpPr>
        <p:spPr>
          <a:xfrm>
            <a:off x="418171" y="5267487"/>
            <a:ext cx="2934629" cy="756361"/>
          </a:xfrm>
          <a:prstGeom prst="rect">
            <a:avLst/>
          </a:prstGeom>
        </p:spPr>
        <p:txBody>
          <a:bodyPr wrap="square" lIns="0" tIns="0" rIns="0" bIns="0" rtlCol="0" anchor="t">
            <a:spAutoFit/>
          </a:bodyPr>
          <a:lstStyle/>
          <a:p>
            <a:pPr algn="ctr">
              <a:lnSpc>
                <a:spcPts val="6404"/>
              </a:lnSpc>
              <a:spcBef>
                <a:spcPct val="0"/>
              </a:spcBef>
            </a:pPr>
            <a:r>
              <a:rPr lang="en-US" sz="4574" dirty="0">
                <a:solidFill>
                  <a:srgbClr val="FFDE59"/>
                </a:solidFill>
                <a:latin typeface="Lexend Deca"/>
                <a:ea typeface="Lexend Deca"/>
                <a:cs typeface="Lexend Deca"/>
                <a:sym typeface="Lexend Deca"/>
              </a:rPr>
              <a:t>CONTEXT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IN"/>
          </a:p>
        </p:txBody>
      </p:sp>
      <p:sp>
        <p:nvSpPr>
          <p:cNvPr id="3" name="Freeform 3"/>
          <p:cNvSpPr/>
          <p:nvPr/>
        </p:nvSpPr>
        <p:spPr>
          <a:xfrm>
            <a:off x="4367022" y="2141233"/>
            <a:ext cx="7228409" cy="7228409"/>
          </a:xfrm>
          <a:custGeom>
            <a:avLst/>
            <a:gdLst/>
            <a:ahLst/>
            <a:cxnLst/>
            <a:rect l="l" t="t" r="r" b="b"/>
            <a:pathLst>
              <a:path w="7228409" h="7228409">
                <a:moveTo>
                  <a:pt x="0" y="0"/>
                </a:moveTo>
                <a:lnTo>
                  <a:pt x="7228409" y="0"/>
                </a:lnTo>
                <a:lnTo>
                  <a:pt x="7228409" y="7228408"/>
                </a:lnTo>
                <a:lnTo>
                  <a:pt x="0" y="72284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 name="Freeform 4"/>
          <p:cNvSpPr/>
          <p:nvPr/>
        </p:nvSpPr>
        <p:spPr>
          <a:xfrm>
            <a:off x="5199555" y="6008612"/>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5" name="TextBox 5"/>
          <p:cNvSpPr txBox="1"/>
          <p:nvPr/>
        </p:nvSpPr>
        <p:spPr>
          <a:xfrm>
            <a:off x="266692" y="85584"/>
            <a:ext cx="15429069"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Related Works</a:t>
            </a:r>
          </a:p>
        </p:txBody>
      </p:sp>
      <p:sp>
        <p:nvSpPr>
          <p:cNvPr id="6" name="TextBox 6"/>
          <p:cNvSpPr txBox="1"/>
          <p:nvPr/>
        </p:nvSpPr>
        <p:spPr>
          <a:xfrm>
            <a:off x="266692" y="1141264"/>
            <a:ext cx="18021308" cy="679450"/>
          </a:xfrm>
          <a:prstGeom prst="rect">
            <a:avLst/>
          </a:prstGeom>
        </p:spPr>
        <p:txBody>
          <a:bodyPr lIns="0" tIns="0" rIns="0" bIns="0" rtlCol="0" anchor="t">
            <a:spAutoFit/>
          </a:bodyPr>
          <a:lstStyle/>
          <a:p>
            <a:pPr algn="l">
              <a:lnSpc>
                <a:spcPts val="5599"/>
              </a:lnSpc>
            </a:pPr>
            <a:r>
              <a:rPr lang="en-US" sz="3999">
                <a:solidFill>
                  <a:srgbClr val="FFFFFF"/>
                </a:solidFill>
                <a:latin typeface="Lexend Deca"/>
                <a:ea typeface="Lexend Deca"/>
                <a:cs typeface="Lexend Deca"/>
                <a:sym typeface="Lexend Deca"/>
              </a:rPr>
              <a:t>  2. Inference-Time Intervention: Eliciting Truthful Answers from an LM</a:t>
            </a:r>
          </a:p>
        </p:txBody>
      </p:sp>
      <p:sp>
        <p:nvSpPr>
          <p:cNvPr id="7" name="Freeform 7"/>
          <p:cNvSpPr/>
          <p:nvPr/>
        </p:nvSpPr>
        <p:spPr>
          <a:xfrm>
            <a:off x="6052866" y="6008612"/>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8" name="Freeform 8"/>
          <p:cNvSpPr/>
          <p:nvPr/>
        </p:nvSpPr>
        <p:spPr>
          <a:xfrm>
            <a:off x="5851809" y="6599763"/>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9" name="Freeform 9"/>
          <p:cNvSpPr/>
          <p:nvPr/>
        </p:nvSpPr>
        <p:spPr>
          <a:xfrm>
            <a:off x="5400612" y="7145625"/>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0" name="Freeform 10"/>
          <p:cNvSpPr/>
          <p:nvPr/>
        </p:nvSpPr>
        <p:spPr>
          <a:xfrm>
            <a:off x="6586893" y="7546276"/>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1" name="Freeform 11"/>
          <p:cNvSpPr/>
          <p:nvPr/>
        </p:nvSpPr>
        <p:spPr>
          <a:xfrm>
            <a:off x="6989006" y="6800088"/>
            <a:ext cx="402113" cy="400651"/>
          </a:xfrm>
          <a:custGeom>
            <a:avLst/>
            <a:gdLst/>
            <a:ahLst/>
            <a:cxnLst/>
            <a:rect l="l" t="t" r="r" b="b"/>
            <a:pathLst>
              <a:path w="402113" h="400651">
                <a:moveTo>
                  <a:pt x="0" y="0"/>
                </a:moveTo>
                <a:lnTo>
                  <a:pt x="402114" y="0"/>
                </a:lnTo>
                <a:lnTo>
                  <a:pt x="402114" y="400652"/>
                </a:lnTo>
                <a:lnTo>
                  <a:pt x="0" y="4006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2" name="Freeform 12"/>
          <p:cNvSpPr/>
          <p:nvPr/>
        </p:nvSpPr>
        <p:spPr>
          <a:xfrm>
            <a:off x="7391120" y="8347186"/>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3" name="Freeform 13"/>
          <p:cNvSpPr/>
          <p:nvPr/>
        </p:nvSpPr>
        <p:spPr>
          <a:xfrm>
            <a:off x="7592176" y="7546276"/>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4" name="Freeform 14"/>
          <p:cNvSpPr/>
          <p:nvPr/>
        </p:nvSpPr>
        <p:spPr>
          <a:xfrm>
            <a:off x="6454979" y="5354786"/>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5" name="Freeform 15"/>
          <p:cNvSpPr/>
          <p:nvPr/>
        </p:nvSpPr>
        <p:spPr>
          <a:xfrm>
            <a:off x="7579113" y="6008612"/>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6" name="Freeform 16"/>
          <p:cNvSpPr/>
          <p:nvPr/>
        </p:nvSpPr>
        <p:spPr>
          <a:xfrm>
            <a:off x="7981226" y="6800088"/>
            <a:ext cx="402113" cy="400651"/>
          </a:xfrm>
          <a:custGeom>
            <a:avLst/>
            <a:gdLst/>
            <a:ahLst/>
            <a:cxnLst/>
            <a:rect l="l" t="t" r="r" b="b"/>
            <a:pathLst>
              <a:path w="402113" h="400651">
                <a:moveTo>
                  <a:pt x="0" y="0"/>
                </a:moveTo>
                <a:lnTo>
                  <a:pt x="402114" y="0"/>
                </a:lnTo>
                <a:lnTo>
                  <a:pt x="402114" y="400652"/>
                </a:lnTo>
                <a:lnTo>
                  <a:pt x="0" y="4006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7" name="Freeform 17"/>
          <p:cNvSpPr/>
          <p:nvPr/>
        </p:nvSpPr>
        <p:spPr>
          <a:xfrm>
            <a:off x="8285126" y="8146860"/>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8" name="Freeform 18"/>
          <p:cNvSpPr/>
          <p:nvPr/>
        </p:nvSpPr>
        <p:spPr>
          <a:xfrm>
            <a:off x="8486183" y="7345950"/>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9" name="Freeform 19"/>
          <p:cNvSpPr/>
          <p:nvPr/>
        </p:nvSpPr>
        <p:spPr>
          <a:xfrm>
            <a:off x="8875233" y="6599763"/>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0" name="Freeform 20"/>
          <p:cNvSpPr/>
          <p:nvPr/>
        </p:nvSpPr>
        <p:spPr>
          <a:xfrm>
            <a:off x="9076289" y="8667149"/>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1" name="Freeform 21"/>
          <p:cNvSpPr/>
          <p:nvPr/>
        </p:nvSpPr>
        <p:spPr>
          <a:xfrm>
            <a:off x="9277346" y="7866239"/>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2" name="Freeform 22"/>
          <p:cNvSpPr/>
          <p:nvPr/>
        </p:nvSpPr>
        <p:spPr>
          <a:xfrm>
            <a:off x="9666396" y="7120052"/>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3" name="TextBox 23"/>
          <p:cNvSpPr txBox="1"/>
          <p:nvPr/>
        </p:nvSpPr>
        <p:spPr>
          <a:xfrm>
            <a:off x="12586092" y="3616960"/>
            <a:ext cx="3652679" cy="1526540"/>
          </a:xfrm>
          <a:prstGeom prst="rect">
            <a:avLst/>
          </a:prstGeom>
        </p:spPr>
        <p:txBody>
          <a:bodyPr lIns="0" tIns="0" rIns="0" bIns="0" rtlCol="0" anchor="t">
            <a:spAutoFit/>
          </a:bodyPr>
          <a:lstStyle/>
          <a:p>
            <a:pPr algn="l">
              <a:lnSpc>
                <a:spcPts val="4111"/>
              </a:lnSpc>
              <a:spcBef>
                <a:spcPct val="0"/>
              </a:spcBef>
            </a:pPr>
            <a:r>
              <a:rPr lang="en-US" sz="2936">
                <a:solidFill>
                  <a:srgbClr val="FFFFFF"/>
                </a:solidFill>
                <a:latin typeface="Lexend Deca"/>
                <a:ea typeface="Lexend Deca"/>
                <a:cs typeface="Lexend Deca"/>
                <a:sym typeface="Lexend Deca"/>
              </a:rPr>
              <a:t>Activation space of the 18th head in the 14th layer</a:t>
            </a:r>
          </a:p>
        </p:txBody>
      </p:sp>
      <p:sp>
        <p:nvSpPr>
          <p:cNvPr id="24" name="Freeform 24"/>
          <p:cNvSpPr/>
          <p:nvPr/>
        </p:nvSpPr>
        <p:spPr>
          <a:xfrm>
            <a:off x="12719381" y="6494973"/>
            <a:ext cx="497424" cy="495615"/>
          </a:xfrm>
          <a:custGeom>
            <a:avLst/>
            <a:gdLst/>
            <a:ahLst/>
            <a:cxnLst/>
            <a:rect l="l" t="t" r="r" b="b"/>
            <a:pathLst>
              <a:path w="497424" h="495615">
                <a:moveTo>
                  <a:pt x="0" y="0"/>
                </a:moveTo>
                <a:lnTo>
                  <a:pt x="497424" y="0"/>
                </a:lnTo>
                <a:lnTo>
                  <a:pt x="497424" y="495615"/>
                </a:lnTo>
                <a:lnTo>
                  <a:pt x="0" y="4956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5" name="TextBox 25"/>
          <p:cNvSpPr txBox="1"/>
          <p:nvPr/>
        </p:nvSpPr>
        <p:spPr>
          <a:xfrm>
            <a:off x="13407305" y="6493368"/>
            <a:ext cx="3652679" cy="497220"/>
          </a:xfrm>
          <a:prstGeom prst="rect">
            <a:avLst/>
          </a:prstGeom>
        </p:spPr>
        <p:txBody>
          <a:bodyPr lIns="0" tIns="0" rIns="0" bIns="0" rtlCol="0" anchor="t">
            <a:spAutoFit/>
          </a:bodyPr>
          <a:lstStyle/>
          <a:p>
            <a:pPr algn="l">
              <a:lnSpc>
                <a:spcPts val="4111"/>
              </a:lnSpc>
              <a:spcBef>
                <a:spcPct val="0"/>
              </a:spcBef>
            </a:pPr>
            <a:r>
              <a:rPr lang="en-US" sz="2936">
                <a:solidFill>
                  <a:srgbClr val="FFFFFF"/>
                </a:solidFill>
                <a:latin typeface="Lexend Deca"/>
                <a:ea typeface="Lexend Deca"/>
                <a:cs typeface="Lexend Deca"/>
                <a:sym typeface="Lexend Deca"/>
              </a:rPr>
              <a:t>Truthful point</a:t>
            </a:r>
          </a:p>
        </p:txBody>
      </p:sp>
      <p:sp>
        <p:nvSpPr>
          <p:cNvPr id="26" name="TextBox 26"/>
          <p:cNvSpPr txBox="1"/>
          <p:nvPr/>
        </p:nvSpPr>
        <p:spPr>
          <a:xfrm>
            <a:off x="2746309" y="9455366"/>
            <a:ext cx="11881860" cy="672760"/>
          </a:xfrm>
          <a:prstGeom prst="rect">
            <a:avLst/>
          </a:prstGeom>
        </p:spPr>
        <p:txBody>
          <a:bodyPr lIns="0" tIns="0" rIns="0" bIns="0" rtlCol="0" anchor="t">
            <a:spAutoFit/>
          </a:bodyPr>
          <a:lstStyle/>
          <a:p>
            <a:pPr algn="l">
              <a:lnSpc>
                <a:spcPts val="2755"/>
              </a:lnSpc>
              <a:spcBef>
                <a:spcPct val="0"/>
              </a:spcBef>
            </a:pPr>
            <a:r>
              <a:rPr lang="en-US" sz="1968">
                <a:solidFill>
                  <a:srgbClr val="FFFFFF"/>
                </a:solidFill>
                <a:latin typeface="Canva Sans"/>
                <a:ea typeface="Canva Sans"/>
                <a:cs typeface="Canva Sans"/>
                <a:sym typeface="Canva Sans"/>
              </a:rPr>
              <a:t>Li, Kenneth, et al. "Inference-time intervention: Eliciting truthful answers from a language model." Advances in Neural Information Processing Systems 36 (2024).</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IN"/>
          </a:p>
        </p:txBody>
      </p:sp>
      <p:grpSp>
        <p:nvGrpSpPr>
          <p:cNvPr id="3" name="Group 3"/>
          <p:cNvGrpSpPr/>
          <p:nvPr/>
        </p:nvGrpSpPr>
        <p:grpSpPr>
          <a:xfrm>
            <a:off x="12883976" y="7568105"/>
            <a:ext cx="2359579" cy="2359579"/>
            <a:chOff x="0" y="0"/>
            <a:chExt cx="3146106" cy="3146106"/>
          </a:xfrm>
        </p:grpSpPr>
        <p:sp>
          <p:nvSpPr>
            <p:cNvPr id="4" name="Freeform 4"/>
            <p:cNvSpPr/>
            <p:nvPr/>
          </p:nvSpPr>
          <p:spPr>
            <a:xfrm>
              <a:off x="0" y="0"/>
              <a:ext cx="3146106" cy="3146106"/>
            </a:xfrm>
            <a:custGeom>
              <a:avLst/>
              <a:gdLst/>
              <a:ahLst/>
              <a:cxnLst/>
              <a:rect l="l" t="t" r="r" b="b"/>
              <a:pathLst>
                <a:path w="3146106" h="3146106">
                  <a:moveTo>
                    <a:pt x="0" y="0"/>
                  </a:moveTo>
                  <a:lnTo>
                    <a:pt x="3146106" y="0"/>
                  </a:lnTo>
                  <a:lnTo>
                    <a:pt x="3146106" y="3146106"/>
                  </a:lnTo>
                  <a:lnTo>
                    <a:pt x="0" y="31461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5" name="Group 5"/>
            <p:cNvGrpSpPr/>
            <p:nvPr/>
          </p:nvGrpSpPr>
          <p:grpSpPr>
            <a:xfrm>
              <a:off x="814085" y="788685"/>
              <a:ext cx="1568735" cy="156873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3030"/>
              </a:solidFill>
              <a:ln cap="sq">
                <a:noFill/>
                <a:prstDash val="solid"/>
                <a:miter/>
              </a:ln>
            </p:spPr>
            <p:txBody>
              <a:bodyPr/>
              <a:lstStyle/>
              <a:p>
                <a:endParaRPr lang="en-I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AutoShape 8"/>
            <p:cNvSpPr/>
            <p:nvPr/>
          </p:nvSpPr>
          <p:spPr>
            <a:xfrm flipV="1">
              <a:off x="1538194" y="989655"/>
              <a:ext cx="422571" cy="678521"/>
            </a:xfrm>
            <a:prstGeom prst="line">
              <a:avLst/>
            </a:prstGeom>
            <a:ln w="190500" cap="rnd">
              <a:solidFill>
                <a:srgbClr val="F4F4F4"/>
              </a:solidFill>
              <a:prstDash val="solid"/>
              <a:headEnd type="none" w="sm" len="sm"/>
              <a:tailEnd type="none" w="sm" len="sm"/>
            </a:ln>
          </p:spPr>
          <p:txBody>
            <a:bodyPr/>
            <a:lstStyle/>
            <a:p>
              <a:endParaRPr lang="en-IN"/>
            </a:p>
          </p:txBody>
        </p:sp>
        <p:grpSp>
          <p:nvGrpSpPr>
            <p:cNvPr id="9" name="Group 9"/>
            <p:cNvGrpSpPr/>
            <p:nvPr/>
          </p:nvGrpSpPr>
          <p:grpSpPr>
            <a:xfrm>
              <a:off x="2082084" y="351805"/>
              <a:ext cx="285496" cy="28549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455705" y="170619"/>
              <a:ext cx="285496" cy="28549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376189" y="801385"/>
              <a:ext cx="285496" cy="28549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827309" y="351805"/>
              <a:ext cx="285496" cy="28549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98320" y="1430305"/>
              <a:ext cx="285496" cy="28549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2517441" y="801385"/>
              <a:ext cx="285496" cy="285496"/>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858C"/>
              </a:solidFill>
            </p:spPr>
            <p:txBody>
              <a:bodyPr/>
              <a:lstStyle/>
              <a:p>
                <a:endParaRPr lang="en-IN"/>
              </a:p>
            </p:txBody>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2690907" y="1430305"/>
              <a:ext cx="285496" cy="285496"/>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858C"/>
              </a:solidFill>
            </p:spPr>
            <p:txBody>
              <a:bodyPr/>
              <a:lstStyle/>
              <a:p>
                <a:endParaRPr lang="en-IN"/>
              </a:p>
            </p:txBody>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30" name="Freeform 30"/>
          <p:cNvSpPr/>
          <p:nvPr/>
        </p:nvSpPr>
        <p:spPr>
          <a:xfrm>
            <a:off x="10214264" y="1470315"/>
            <a:ext cx="7699004" cy="5659640"/>
          </a:xfrm>
          <a:custGeom>
            <a:avLst/>
            <a:gdLst/>
            <a:ahLst/>
            <a:cxnLst/>
            <a:rect l="l" t="t" r="r" b="b"/>
            <a:pathLst>
              <a:path w="7699004" h="5659640">
                <a:moveTo>
                  <a:pt x="0" y="0"/>
                </a:moveTo>
                <a:lnTo>
                  <a:pt x="7699004" y="0"/>
                </a:lnTo>
                <a:lnTo>
                  <a:pt x="7699004" y="5659640"/>
                </a:lnTo>
                <a:lnTo>
                  <a:pt x="0" y="5659640"/>
                </a:lnTo>
                <a:lnTo>
                  <a:pt x="0" y="0"/>
                </a:lnTo>
                <a:close/>
              </a:path>
            </a:pathLst>
          </a:custGeom>
          <a:blipFill>
            <a:blip r:embed="rId6"/>
            <a:stretch>
              <a:fillRect l="-185569" t="-73186" r="-8542" b="-87005"/>
            </a:stretch>
          </a:blipFill>
        </p:spPr>
        <p:txBody>
          <a:bodyPr/>
          <a:lstStyle/>
          <a:p>
            <a:endParaRPr lang="en-IN"/>
          </a:p>
        </p:txBody>
      </p:sp>
      <p:grpSp>
        <p:nvGrpSpPr>
          <p:cNvPr id="31" name="Group 31"/>
          <p:cNvGrpSpPr/>
          <p:nvPr/>
        </p:nvGrpSpPr>
        <p:grpSpPr>
          <a:xfrm>
            <a:off x="10588691" y="2513004"/>
            <a:ext cx="6922840" cy="4616951"/>
            <a:chOff x="0" y="0"/>
            <a:chExt cx="1823299" cy="1215987"/>
          </a:xfrm>
        </p:grpSpPr>
        <p:sp>
          <p:nvSpPr>
            <p:cNvPr id="32" name="Freeform 32"/>
            <p:cNvSpPr/>
            <p:nvPr/>
          </p:nvSpPr>
          <p:spPr>
            <a:xfrm>
              <a:off x="0" y="0"/>
              <a:ext cx="1823299" cy="1215987"/>
            </a:xfrm>
            <a:custGeom>
              <a:avLst/>
              <a:gdLst/>
              <a:ahLst/>
              <a:cxnLst/>
              <a:rect l="l" t="t" r="r" b="b"/>
              <a:pathLst>
                <a:path w="1823299" h="1215987">
                  <a:moveTo>
                    <a:pt x="0" y="0"/>
                  </a:moveTo>
                  <a:lnTo>
                    <a:pt x="1823299" y="0"/>
                  </a:lnTo>
                  <a:lnTo>
                    <a:pt x="1823299" y="1215987"/>
                  </a:lnTo>
                  <a:lnTo>
                    <a:pt x="0" y="1215987"/>
                  </a:lnTo>
                  <a:close/>
                </a:path>
              </a:pathLst>
            </a:custGeom>
            <a:solidFill>
              <a:srgbClr val="F4F4F4"/>
            </a:solidFill>
          </p:spPr>
          <p:txBody>
            <a:bodyPr/>
            <a:lstStyle/>
            <a:p>
              <a:endParaRPr lang="en-IN"/>
            </a:p>
          </p:txBody>
        </p:sp>
        <p:sp>
          <p:nvSpPr>
            <p:cNvPr id="33" name="TextBox 33"/>
            <p:cNvSpPr txBox="1"/>
            <p:nvPr/>
          </p:nvSpPr>
          <p:spPr>
            <a:xfrm>
              <a:off x="0" y="-57150"/>
              <a:ext cx="1823299" cy="1273137"/>
            </a:xfrm>
            <a:prstGeom prst="rect">
              <a:avLst/>
            </a:prstGeom>
          </p:spPr>
          <p:txBody>
            <a:bodyPr lIns="50800" tIns="50800" rIns="50800" bIns="50800" rtlCol="0" anchor="t"/>
            <a:lstStyle/>
            <a:p>
              <a:pPr algn="l">
                <a:lnSpc>
                  <a:spcPts val="3779"/>
                </a:lnSpc>
              </a:pPr>
              <a:endParaRPr lang="en-US" sz="2699" dirty="0">
                <a:solidFill>
                  <a:srgbClr val="0B081D"/>
                </a:solidFill>
                <a:latin typeface="Lexend Deca"/>
                <a:ea typeface="Lexend Deca"/>
                <a:cs typeface="Lexend Deca"/>
                <a:sym typeface="Lexend Deca"/>
              </a:endParaRPr>
            </a:p>
            <a:p>
              <a:pPr algn="l">
                <a:lnSpc>
                  <a:spcPts val="3779"/>
                </a:lnSpc>
              </a:pPr>
              <a:r>
                <a:rPr lang="en-US" sz="2699" dirty="0">
                  <a:solidFill>
                    <a:srgbClr val="0B081D"/>
                  </a:solidFill>
                  <a:latin typeface="Lexend Deca"/>
                  <a:ea typeface="Lexend Deca"/>
                  <a:cs typeface="Lexend Deca"/>
                  <a:sym typeface="Lexend Deca"/>
                </a:rPr>
                <a:t>Given this information, it seems that Mark Smith would be a strong candidate for a software engineering position at Adobe. However, it's important to note that there may be other factors to consider, such as cultural fit, availability, etc.</a:t>
              </a:r>
            </a:p>
            <a:p>
              <a:pPr algn="l">
                <a:lnSpc>
                  <a:spcPts val="3779"/>
                </a:lnSpc>
              </a:pPr>
              <a:endParaRPr lang="en-US" sz="2699" dirty="0">
                <a:solidFill>
                  <a:srgbClr val="0B081D"/>
                </a:solidFill>
                <a:latin typeface="Lexend Deca"/>
                <a:ea typeface="Lexend Deca"/>
                <a:cs typeface="Lexend Deca"/>
                <a:sym typeface="Lexend Deca"/>
              </a:endParaRPr>
            </a:p>
          </p:txBody>
        </p:sp>
      </p:grpSp>
      <p:grpSp>
        <p:nvGrpSpPr>
          <p:cNvPr id="34" name="Group 34"/>
          <p:cNvGrpSpPr/>
          <p:nvPr/>
        </p:nvGrpSpPr>
        <p:grpSpPr>
          <a:xfrm>
            <a:off x="10262816" y="1470315"/>
            <a:ext cx="6196306" cy="145905"/>
            <a:chOff x="0" y="0"/>
            <a:chExt cx="1631949" cy="38428"/>
          </a:xfrm>
        </p:grpSpPr>
        <p:sp>
          <p:nvSpPr>
            <p:cNvPr id="35" name="Freeform 35"/>
            <p:cNvSpPr/>
            <p:nvPr/>
          </p:nvSpPr>
          <p:spPr>
            <a:xfrm>
              <a:off x="0" y="0"/>
              <a:ext cx="1631949" cy="38428"/>
            </a:xfrm>
            <a:custGeom>
              <a:avLst/>
              <a:gdLst/>
              <a:ahLst/>
              <a:cxnLst/>
              <a:rect l="l" t="t" r="r" b="b"/>
              <a:pathLst>
                <a:path w="1631949" h="38428">
                  <a:moveTo>
                    <a:pt x="0" y="0"/>
                  </a:moveTo>
                  <a:lnTo>
                    <a:pt x="1631949" y="0"/>
                  </a:lnTo>
                  <a:lnTo>
                    <a:pt x="1631949" y="38428"/>
                  </a:lnTo>
                  <a:lnTo>
                    <a:pt x="0" y="38428"/>
                  </a:lnTo>
                  <a:close/>
                </a:path>
              </a:pathLst>
            </a:custGeom>
            <a:solidFill>
              <a:srgbClr val="FFFFFF"/>
            </a:solidFill>
          </p:spPr>
          <p:txBody>
            <a:bodyPr/>
            <a:lstStyle/>
            <a:p>
              <a:endParaRPr lang="en-IN"/>
            </a:p>
          </p:txBody>
        </p:sp>
        <p:sp>
          <p:nvSpPr>
            <p:cNvPr id="36" name="TextBox 36"/>
            <p:cNvSpPr txBox="1"/>
            <p:nvPr/>
          </p:nvSpPr>
          <p:spPr>
            <a:xfrm>
              <a:off x="0" y="-38100"/>
              <a:ext cx="1631949" cy="76528"/>
            </a:xfrm>
            <a:prstGeom prst="rect">
              <a:avLst/>
            </a:prstGeom>
          </p:spPr>
          <p:txBody>
            <a:bodyPr lIns="50800" tIns="50800" rIns="50800" bIns="50800" rtlCol="0" anchor="ctr"/>
            <a:lstStyle/>
            <a:p>
              <a:pPr algn="ctr">
                <a:lnSpc>
                  <a:spcPts val="2659"/>
                </a:lnSpc>
              </a:pPr>
              <a:endParaRPr/>
            </a:p>
          </p:txBody>
        </p:sp>
      </p:grpSp>
      <p:sp>
        <p:nvSpPr>
          <p:cNvPr id="37" name="TextBox 37"/>
          <p:cNvSpPr txBox="1"/>
          <p:nvPr/>
        </p:nvSpPr>
        <p:spPr>
          <a:xfrm>
            <a:off x="15539244" y="8934767"/>
            <a:ext cx="1714004" cy="580390"/>
          </a:xfrm>
          <a:prstGeom prst="rect">
            <a:avLst/>
          </a:prstGeom>
        </p:spPr>
        <p:txBody>
          <a:bodyPr lIns="0" tIns="0" rIns="0" bIns="0" rtlCol="0" anchor="t">
            <a:spAutoFit/>
          </a:bodyPr>
          <a:lstStyle/>
          <a:p>
            <a:pPr algn="ctr">
              <a:lnSpc>
                <a:spcPts val="4759"/>
              </a:lnSpc>
              <a:spcBef>
                <a:spcPct val="0"/>
              </a:spcBef>
            </a:pPr>
            <a:r>
              <a:rPr lang="en-US" sz="3399">
                <a:solidFill>
                  <a:srgbClr val="FFFFF9"/>
                </a:solidFill>
                <a:latin typeface="Lexend Deca"/>
                <a:ea typeface="Lexend Deca"/>
                <a:cs typeface="Lexend Deca"/>
                <a:sym typeface="Lexend Deca"/>
              </a:rPr>
              <a:t>Memory</a:t>
            </a:r>
          </a:p>
        </p:txBody>
      </p:sp>
      <p:sp>
        <p:nvSpPr>
          <p:cNvPr id="38" name="TextBox 38"/>
          <p:cNvSpPr txBox="1"/>
          <p:nvPr/>
        </p:nvSpPr>
        <p:spPr>
          <a:xfrm>
            <a:off x="15827425" y="8167504"/>
            <a:ext cx="1137642" cy="580390"/>
          </a:xfrm>
          <a:prstGeom prst="rect">
            <a:avLst/>
          </a:prstGeom>
        </p:spPr>
        <p:txBody>
          <a:bodyPr lIns="0" tIns="0" rIns="0" bIns="0" rtlCol="0" anchor="t">
            <a:spAutoFit/>
          </a:bodyPr>
          <a:lstStyle/>
          <a:p>
            <a:pPr algn="ctr">
              <a:lnSpc>
                <a:spcPts val="4759"/>
              </a:lnSpc>
              <a:spcBef>
                <a:spcPct val="0"/>
              </a:spcBef>
            </a:pPr>
            <a:r>
              <a:rPr lang="en-US" sz="3399">
                <a:solidFill>
                  <a:srgbClr val="FFFFF9"/>
                </a:solidFill>
                <a:latin typeface="Lexend Deca"/>
                <a:ea typeface="Lexend Deca"/>
                <a:cs typeface="Lexend Deca"/>
                <a:sym typeface="Lexend Deca"/>
              </a:rPr>
              <a:t>α = -1</a:t>
            </a:r>
          </a:p>
        </p:txBody>
      </p:sp>
      <p:sp>
        <p:nvSpPr>
          <p:cNvPr id="39" name="Freeform 39"/>
          <p:cNvSpPr/>
          <p:nvPr/>
        </p:nvSpPr>
        <p:spPr>
          <a:xfrm>
            <a:off x="247642" y="1312291"/>
            <a:ext cx="9505224" cy="8615393"/>
          </a:xfrm>
          <a:custGeom>
            <a:avLst/>
            <a:gdLst/>
            <a:ahLst/>
            <a:cxnLst/>
            <a:rect l="l" t="t" r="r" b="b"/>
            <a:pathLst>
              <a:path w="9505224" h="8615393">
                <a:moveTo>
                  <a:pt x="0" y="0"/>
                </a:moveTo>
                <a:lnTo>
                  <a:pt x="9505224" y="0"/>
                </a:lnTo>
                <a:lnTo>
                  <a:pt x="9505224" y="8615393"/>
                </a:lnTo>
                <a:lnTo>
                  <a:pt x="0" y="8615393"/>
                </a:lnTo>
                <a:lnTo>
                  <a:pt x="0" y="0"/>
                </a:lnTo>
                <a:close/>
              </a:path>
            </a:pathLst>
          </a:custGeom>
          <a:blipFill>
            <a:blip r:embed="rId7"/>
            <a:stretch>
              <a:fillRect l="-17563" t="-6372" r="-75999" b="-34858"/>
            </a:stretch>
          </a:blipFill>
        </p:spPr>
        <p:txBody>
          <a:bodyPr/>
          <a:lstStyle/>
          <a:p>
            <a:endParaRPr lang="en-IN"/>
          </a:p>
        </p:txBody>
      </p:sp>
      <p:grpSp>
        <p:nvGrpSpPr>
          <p:cNvPr id="40" name="Group 40"/>
          <p:cNvGrpSpPr/>
          <p:nvPr/>
        </p:nvGrpSpPr>
        <p:grpSpPr>
          <a:xfrm>
            <a:off x="419909" y="1462246"/>
            <a:ext cx="9160689" cy="8465438"/>
            <a:chOff x="0" y="0"/>
            <a:chExt cx="2412692" cy="2229580"/>
          </a:xfrm>
        </p:grpSpPr>
        <p:sp>
          <p:nvSpPr>
            <p:cNvPr id="41" name="Freeform 41"/>
            <p:cNvSpPr/>
            <p:nvPr/>
          </p:nvSpPr>
          <p:spPr>
            <a:xfrm>
              <a:off x="0" y="0"/>
              <a:ext cx="2412692" cy="2229581"/>
            </a:xfrm>
            <a:custGeom>
              <a:avLst/>
              <a:gdLst/>
              <a:ahLst/>
              <a:cxnLst/>
              <a:rect l="l" t="t" r="r" b="b"/>
              <a:pathLst>
                <a:path w="2412692" h="2229581">
                  <a:moveTo>
                    <a:pt x="0" y="0"/>
                  </a:moveTo>
                  <a:lnTo>
                    <a:pt x="2412692" y="0"/>
                  </a:lnTo>
                  <a:lnTo>
                    <a:pt x="2412692" y="2229581"/>
                  </a:lnTo>
                  <a:lnTo>
                    <a:pt x="0" y="2229581"/>
                  </a:lnTo>
                  <a:close/>
                </a:path>
              </a:pathLst>
            </a:custGeom>
            <a:solidFill>
              <a:srgbClr val="FFFFF9"/>
            </a:solidFill>
          </p:spPr>
          <p:txBody>
            <a:bodyPr/>
            <a:lstStyle/>
            <a:p>
              <a:endParaRPr lang="en-IN"/>
            </a:p>
          </p:txBody>
        </p:sp>
        <p:sp>
          <p:nvSpPr>
            <p:cNvPr id="42" name="TextBox 42"/>
            <p:cNvSpPr txBox="1"/>
            <p:nvPr/>
          </p:nvSpPr>
          <p:spPr>
            <a:xfrm>
              <a:off x="0" y="-114300"/>
              <a:ext cx="2412692" cy="2343880"/>
            </a:xfrm>
            <a:prstGeom prst="rect">
              <a:avLst/>
            </a:prstGeom>
          </p:spPr>
          <p:txBody>
            <a:bodyPr lIns="50800" tIns="50800" rIns="50800" bIns="50800" rtlCol="0" anchor="t"/>
            <a:lstStyle/>
            <a:p>
              <a:pPr marL="626104" lvl="1" indent="-313052" algn="l">
                <a:lnSpc>
                  <a:spcPts val="4059"/>
                </a:lnSpc>
                <a:buFont typeface="Arial"/>
                <a:buChar char="•"/>
              </a:pPr>
              <a:endParaRPr/>
            </a:p>
            <a:p>
              <a:pPr marL="626104" lvl="1" indent="-313052" algn="l">
                <a:lnSpc>
                  <a:spcPts val="4059"/>
                </a:lnSpc>
                <a:buFont typeface="Arial"/>
                <a:buChar char="•"/>
              </a:pPr>
              <a:r>
                <a:rPr lang="en-US" sz="2899">
                  <a:solidFill>
                    <a:srgbClr val="000000"/>
                  </a:solidFill>
                  <a:latin typeface="Times New Roman"/>
                  <a:ea typeface="Times New Roman"/>
                  <a:cs typeface="Times New Roman"/>
                  <a:sym typeface="Times New Roman"/>
                </a:rPr>
                <a:t>Mark Smith</a:t>
              </a:r>
            </a:p>
            <a:p>
              <a:pPr marL="626104" lvl="1" indent="-313052" algn="l">
                <a:lnSpc>
                  <a:spcPts val="4059"/>
                </a:lnSpc>
                <a:buFont typeface="Arial"/>
                <a:buChar char="•"/>
              </a:pPr>
              <a:r>
                <a:rPr lang="en-US" sz="2899">
                  <a:solidFill>
                    <a:srgbClr val="000000"/>
                  </a:solidFill>
                  <a:latin typeface="Times New Roman"/>
                  <a:ea typeface="Times New Roman"/>
                  <a:cs typeface="Times New Roman"/>
                  <a:sym typeface="Times New Roman"/>
                </a:rPr>
                <a:t>Software Engineer</a:t>
              </a:r>
            </a:p>
            <a:p>
              <a:pPr marL="626104" lvl="1" indent="-313052" algn="l">
                <a:lnSpc>
                  <a:spcPts val="4059"/>
                </a:lnSpc>
                <a:buFont typeface="Arial"/>
                <a:buChar char="•"/>
              </a:pPr>
              <a:r>
                <a:rPr lang="en-US" sz="2899">
                  <a:solidFill>
                    <a:srgbClr val="000000"/>
                  </a:solidFill>
                  <a:latin typeface="Times New Roman"/>
                  <a:ea typeface="Times New Roman"/>
                  <a:cs typeface="Times New Roman"/>
                  <a:sym typeface="Times New Roman"/>
                </a:rPr>
                <a:t>Email: mark.smith@email.com | Phone: (123) 456-7890 | Location: City, State</a:t>
              </a:r>
            </a:p>
            <a:p>
              <a:pPr marL="626104" lvl="1" indent="-313052" algn="l">
                <a:lnSpc>
                  <a:spcPts val="4059"/>
                </a:lnSpc>
                <a:buFont typeface="Arial"/>
                <a:buChar char="•"/>
              </a:pPr>
              <a:r>
                <a:rPr lang="en-US" sz="2899">
                  <a:solidFill>
                    <a:srgbClr val="000000"/>
                  </a:solidFill>
                  <a:latin typeface="Times New Roman"/>
                  <a:ea typeface="Times New Roman"/>
                  <a:cs typeface="Times New Roman"/>
                  <a:sym typeface="Times New Roman"/>
                </a:rPr>
                <a:t>LinkedIn: linkedin.com/in/marksmith | GitHub: github.com/marksmith09</a:t>
              </a:r>
            </a:p>
            <a:p>
              <a:pPr marL="626104" lvl="1" indent="-313052" algn="l">
                <a:lnSpc>
                  <a:spcPts val="4059"/>
                </a:lnSpc>
                <a:buFont typeface="Arial"/>
                <a:buChar char="•"/>
              </a:pPr>
              <a:endParaRPr lang="en-US" sz="2899">
                <a:solidFill>
                  <a:srgbClr val="000000"/>
                </a:solidFill>
                <a:latin typeface="Times New Roman"/>
                <a:ea typeface="Times New Roman"/>
                <a:cs typeface="Times New Roman"/>
                <a:sym typeface="Times New Roman"/>
              </a:endParaRPr>
            </a:p>
            <a:p>
              <a:pPr marL="626104" lvl="1" indent="-313052" algn="l">
                <a:lnSpc>
                  <a:spcPts val="4059"/>
                </a:lnSpc>
                <a:buFont typeface="Arial"/>
                <a:buChar char="•"/>
              </a:pPr>
              <a:r>
                <a:rPr lang="en-US" sz="2899">
                  <a:solidFill>
                    <a:srgbClr val="000000"/>
                  </a:solidFill>
                  <a:latin typeface="Times New Roman Bold"/>
                  <a:ea typeface="Times New Roman Bold"/>
                  <a:cs typeface="Times New Roman Bold"/>
                  <a:sym typeface="Times New Roman Bold"/>
                </a:rPr>
                <a:t>Summary</a:t>
              </a:r>
            </a:p>
            <a:p>
              <a:pPr marL="626104" lvl="1" indent="-313052" algn="l">
                <a:lnSpc>
                  <a:spcPts val="4059"/>
                </a:lnSpc>
                <a:buFont typeface="Arial"/>
                <a:buChar char="•"/>
              </a:pPr>
              <a:r>
                <a:rPr lang="en-US" sz="2899">
                  <a:solidFill>
                    <a:srgbClr val="000000"/>
                  </a:solidFill>
                  <a:latin typeface="Times New Roman"/>
                  <a:ea typeface="Times New Roman"/>
                  <a:cs typeface="Times New Roman"/>
                  <a:sym typeface="Times New Roman"/>
                </a:rPr>
                <a:t>Experienced software engineer with 5+ years of expertise in full-stack development, specializing in Python and JavaScript. Passionate about creating efficient, scalable solutions and contributing to open-source projects.</a:t>
              </a:r>
            </a:p>
            <a:p>
              <a:pPr algn="l">
                <a:lnSpc>
                  <a:spcPts val="4059"/>
                </a:lnSpc>
              </a:pPr>
              <a:endParaRPr lang="en-US" sz="2899">
                <a:solidFill>
                  <a:srgbClr val="000000"/>
                </a:solidFill>
                <a:latin typeface="Times New Roman"/>
                <a:ea typeface="Times New Roman"/>
                <a:cs typeface="Times New Roman"/>
                <a:sym typeface="Times New Roman"/>
              </a:endParaRPr>
            </a:p>
            <a:p>
              <a:pPr algn="l">
                <a:lnSpc>
                  <a:spcPts val="4899"/>
                </a:lnSpc>
              </a:pPr>
              <a:endParaRPr lang="en-US" sz="2899">
                <a:solidFill>
                  <a:srgbClr val="000000"/>
                </a:solidFill>
                <a:latin typeface="Times New Roman"/>
                <a:ea typeface="Times New Roman"/>
                <a:cs typeface="Times New Roman"/>
                <a:sym typeface="Times New Roman"/>
              </a:endParaRPr>
            </a:p>
          </p:txBody>
        </p:sp>
      </p:grpSp>
      <p:grpSp>
        <p:nvGrpSpPr>
          <p:cNvPr id="43" name="Group 43"/>
          <p:cNvGrpSpPr/>
          <p:nvPr/>
        </p:nvGrpSpPr>
        <p:grpSpPr>
          <a:xfrm>
            <a:off x="10397036" y="1620270"/>
            <a:ext cx="7333460" cy="874623"/>
            <a:chOff x="0" y="0"/>
            <a:chExt cx="1931446" cy="230353"/>
          </a:xfrm>
        </p:grpSpPr>
        <p:sp>
          <p:nvSpPr>
            <p:cNvPr id="44" name="Freeform 44"/>
            <p:cNvSpPr/>
            <p:nvPr/>
          </p:nvSpPr>
          <p:spPr>
            <a:xfrm>
              <a:off x="0" y="0"/>
              <a:ext cx="1931446" cy="230353"/>
            </a:xfrm>
            <a:custGeom>
              <a:avLst/>
              <a:gdLst/>
              <a:ahLst/>
              <a:cxnLst/>
              <a:rect l="l" t="t" r="r" b="b"/>
              <a:pathLst>
                <a:path w="1931446" h="230353">
                  <a:moveTo>
                    <a:pt x="11613" y="0"/>
                  </a:moveTo>
                  <a:lnTo>
                    <a:pt x="1919834" y="0"/>
                  </a:lnTo>
                  <a:cubicBezTo>
                    <a:pt x="1926247" y="0"/>
                    <a:pt x="1931446" y="5199"/>
                    <a:pt x="1931446" y="11613"/>
                  </a:cubicBezTo>
                  <a:lnTo>
                    <a:pt x="1931446" y="218741"/>
                  </a:lnTo>
                  <a:cubicBezTo>
                    <a:pt x="1931446" y="225154"/>
                    <a:pt x="1926247" y="230353"/>
                    <a:pt x="1919834" y="230353"/>
                  </a:cubicBezTo>
                  <a:lnTo>
                    <a:pt x="11613" y="230353"/>
                  </a:lnTo>
                  <a:cubicBezTo>
                    <a:pt x="5199" y="230353"/>
                    <a:pt x="0" y="225154"/>
                    <a:pt x="0" y="218741"/>
                  </a:cubicBezTo>
                  <a:lnTo>
                    <a:pt x="0" y="11613"/>
                  </a:lnTo>
                  <a:cubicBezTo>
                    <a:pt x="0" y="5199"/>
                    <a:pt x="5199" y="0"/>
                    <a:pt x="11613" y="0"/>
                  </a:cubicBezTo>
                  <a:close/>
                </a:path>
              </a:pathLst>
            </a:custGeom>
            <a:solidFill>
              <a:srgbClr val="525AE3"/>
            </a:solidFill>
            <a:ln w="95250" cap="sq">
              <a:solidFill>
                <a:srgbClr val="565DE4"/>
              </a:solidFill>
              <a:prstDash val="solid"/>
              <a:miter/>
            </a:ln>
          </p:spPr>
          <p:txBody>
            <a:bodyPr/>
            <a:lstStyle/>
            <a:p>
              <a:endParaRPr lang="en-IN"/>
            </a:p>
          </p:txBody>
        </p:sp>
        <p:sp>
          <p:nvSpPr>
            <p:cNvPr id="45" name="TextBox 45"/>
            <p:cNvSpPr txBox="1"/>
            <p:nvPr/>
          </p:nvSpPr>
          <p:spPr>
            <a:xfrm>
              <a:off x="0" y="-57150"/>
              <a:ext cx="1931446" cy="287503"/>
            </a:xfrm>
            <a:prstGeom prst="rect">
              <a:avLst/>
            </a:prstGeom>
          </p:spPr>
          <p:txBody>
            <a:bodyPr lIns="50800" tIns="50800" rIns="50800" bIns="50800" rtlCol="0" anchor="ctr"/>
            <a:lstStyle/>
            <a:p>
              <a:pPr algn="l">
                <a:lnSpc>
                  <a:spcPts val="3779"/>
                </a:lnSpc>
              </a:pPr>
              <a:r>
                <a:rPr lang="en-US" sz="2699">
                  <a:solidFill>
                    <a:srgbClr val="FFFFFF"/>
                  </a:solidFill>
                  <a:latin typeface="Lexend Deca"/>
                  <a:ea typeface="Lexend Deca"/>
                  <a:cs typeface="Lexend Deca"/>
                  <a:sym typeface="Lexend Deca"/>
                </a:rPr>
                <a:t>Should Adobe hire him?</a:t>
              </a:r>
            </a:p>
          </p:txBody>
        </p:sp>
      </p:grpSp>
      <p:sp>
        <p:nvSpPr>
          <p:cNvPr id="46" name="TextBox 46"/>
          <p:cNvSpPr txBox="1"/>
          <p:nvPr/>
        </p:nvSpPr>
        <p:spPr>
          <a:xfrm>
            <a:off x="266692" y="95109"/>
            <a:ext cx="18021308" cy="811035"/>
          </a:xfrm>
          <a:prstGeom prst="rect">
            <a:avLst/>
          </a:prstGeom>
        </p:spPr>
        <p:txBody>
          <a:bodyPr lIns="0" tIns="0" rIns="0" bIns="0" rtlCol="0" anchor="t">
            <a:spAutoFit/>
          </a:bodyPr>
          <a:lstStyle/>
          <a:p>
            <a:pPr algn="l">
              <a:lnSpc>
                <a:spcPts val="6747"/>
              </a:lnSpc>
              <a:spcBef>
                <a:spcPct val="0"/>
              </a:spcBef>
            </a:pPr>
            <a:r>
              <a:rPr lang="en-US" sz="4819">
                <a:solidFill>
                  <a:srgbClr val="FA8E8E"/>
                </a:solidFill>
                <a:latin typeface="Lexend Deca"/>
                <a:ea typeface="Lexend Deca"/>
                <a:cs typeface="Lexend Deca"/>
                <a:sym typeface="Lexend Deca"/>
              </a:rPr>
              <a:t>Preliminary Results (Context-Aware Decoding, Mistral 7B)</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IN"/>
          </a:p>
        </p:txBody>
      </p:sp>
      <p:sp>
        <p:nvSpPr>
          <p:cNvPr id="3" name="Freeform 3"/>
          <p:cNvSpPr/>
          <p:nvPr/>
        </p:nvSpPr>
        <p:spPr>
          <a:xfrm>
            <a:off x="10061636" y="1470315"/>
            <a:ext cx="7699004" cy="4723148"/>
          </a:xfrm>
          <a:custGeom>
            <a:avLst/>
            <a:gdLst/>
            <a:ahLst/>
            <a:cxnLst/>
            <a:rect l="l" t="t" r="r" b="b"/>
            <a:pathLst>
              <a:path w="7699004" h="4723148">
                <a:moveTo>
                  <a:pt x="0" y="0"/>
                </a:moveTo>
                <a:lnTo>
                  <a:pt x="7699004" y="0"/>
                </a:lnTo>
                <a:lnTo>
                  <a:pt x="7699004" y="4723148"/>
                </a:lnTo>
                <a:lnTo>
                  <a:pt x="0" y="4723148"/>
                </a:lnTo>
                <a:lnTo>
                  <a:pt x="0" y="0"/>
                </a:lnTo>
                <a:close/>
              </a:path>
            </a:pathLst>
          </a:custGeom>
          <a:blipFill>
            <a:blip r:embed="rId4"/>
            <a:stretch>
              <a:fillRect l="-185569" t="-87698" r="-8542" b="-124084"/>
            </a:stretch>
          </a:blipFill>
        </p:spPr>
        <p:txBody>
          <a:bodyPr/>
          <a:lstStyle/>
          <a:p>
            <a:endParaRPr lang="en-IN"/>
          </a:p>
        </p:txBody>
      </p:sp>
      <p:grpSp>
        <p:nvGrpSpPr>
          <p:cNvPr id="4" name="Group 4"/>
          <p:cNvGrpSpPr/>
          <p:nvPr/>
        </p:nvGrpSpPr>
        <p:grpSpPr>
          <a:xfrm>
            <a:off x="10436063" y="2513004"/>
            <a:ext cx="6922840" cy="3680459"/>
            <a:chOff x="0" y="0"/>
            <a:chExt cx="1823299" cy="969339"/>
          </a:xfrm>
        </p:grpSpPr>
        <p:sp>
          <p:nvSpPr>
            <p:cNvPr id="5" name="Freeform 5"/>
            <p:cNvSpPr/>
            <p:nvPr/>
          </p:nvSpPr>
          <p:spPr>
            <a:xfrm>
              <a:off x="0" y="0"/>
              <a:ext cx="1823299" cy="969339"/>
            </a:xfrm>
            <a:custGeom>
              <a:avLst/>
              <a:gdLst/>
              <a:ahLst/>
              <a:cxnLst/>
              <a:rect l="l" t="t" r="r" b="b"/>
              <a:pathLst>
                <a:path w="1823299" h="969339">
                  <a:moveTo>
                    <a:pt x="0" y="0"/>
                  </a:moveTo>
                  <a:lnTo>
                    <a:pt x="1823299" y="0"/>
                  </a:lnTo>
                  <a:lnTo>
                    <a:pt x="1823299" y="969339"/>
                  </a:lnTo>
                  <a:lnTo>
                    <a:pt x="0" y="969339"/>
                  </a:lnTo>
                  <a:close/>
                </a:path>
              </a:pathLst>
            </a:custGeom>
            <a:solidFill>
              <a:srgbClr val="F4F4F4"/>
            </a:solidFill>
          </p:spPr>
          <p:txBody>
            <a:bodyPr/>
            <a:lstStyle/>
            <a:p>
              <a:endParaRPr lang="en-IN"/>
            </a:p>
          </p:txBody>
        </p:sp>
        <p:sp>
          <p:nvSpPr>
            <p:cNvPr id="6" name="TextBox 6"/>
            <p:cNvSpPr txBox="1"/>
            <p:nvPr/>
          </p:nvSpPr>
          <p:spPr>
            <a:xfrm>
              <a:off x="0" y="-66675"/>
              <a:ext cx="1823299" cy="1036014"/>
            </a:xfrm>
            <a:prstGeom prst="rect">
              <a:avLst/>
            </a:prstGeom>
          </p:spPr>
          <p:txBody>
            <a:bodyPr lIns="50800" tIns="50800" rIns="50800" bIns="50800" rtlCol="0" anchor="t"/>
            <a:lstStyle/>
            <a:p>
              <a:pPr algn="l">
                <a:lnSpc>
                  <a:spcPts val="3919"/>
                </a:lnSpc>
              </a:pPr>
              <a:endParaRPr lang="en-US" sz="2799" dirty="0">
                <a:solidFill>
                  <a:srgbClr val="0B081D"/>
                </a:solidFill>
                <a:latin typeface="Lexend Deca"/>
                <a:ea typeface="Lexend Deca"/>
                <a:cs typeface="Lexend Deca"/>
                <a:sym typeface="Lexend Deca"/>
              </a:endParaRPr>
            </a:p>
            <a:p>
              <a:pPr algn="l">
                <a:lnSpc>
                  <a:spcPts val="3919"/>
                </a:lnSpc>
              </a:pPr>
              <a:r>
                <a:rPr lang="en-US" sz="2799" dirty="0">
                  <a:solidFill>
                    <a:srgbClr val="0B081D"/>
                  </a:solidFill>
                  <a:latin typeface="Lexend Deca"/>
                  <a:ea typeface="Lexend Deca"/>
                  <a:cs typeface="Lexend Deca"/>
                  <a:sym typeface="Lexend Deca"/>
                </a:rPr>
                <a:t>A goal is a desired outcome that you consciously work towards. It's something that you want to achieve, and it requires effort and commitment from you. </a:t>
              </a:r>
            </a:p>
            <a:p>
              <a:pPr algn="l">
                <a:lnSpc>
                  <a:spcPts val="2799"/>
                </a:lnSpc>
              </a:pPr>
              <a:endParaRPr lang="en-US" sz="2799" dirty="0">
                <a:solidFill>
                  <a:srgbClr val="0B081D"/>
                </a:solidFill>
                <a:latin typeface="Lexend Deca"/>
                <a:ea typeface="Lexend Deca"/>
                <a:cs typeface="Lexend Deca"/>
                <a:sym typeface="Lexend Deca"/>
              </a:endParaRPr>
            </a:p>
          </p:txBody>
        </p:sp>
      </p:grpSp>
      <p:grpSp>
        <p:nvGrpSpPr>
          <p:cNvPr id="7" name="Group 7"/>
          <p:cNvGrpSpPr/>
          <p:nvPr/>
        </p:nvGrpSpPr>
        <p:grpSpPr>
          <a:xfrm>
            <a:off x="10244408" y="1620270"/>
            <a:ext cx="7333460" cy="850696"/>
            <a:chOff x="0" y="0"/>
            <a:chExt cx="1931446" cy="224052"/>
          </a:xfrm>
        </p:grpSpPr>
        <p:sp>
          <p:nvSpPr>
            <p:cNvPr id="8" name="Freeform 8"/>
            <p:cNvSpPr/>
            <p:nvPr/>
          </p:nvSpPr>
          <p:spPr>
            <a:xfrm>
              <a:off x="0" y="0"/>
              <a:ext cx="1931446" cy="224052"/>
            </a:xfrm>
            <a:custGeom>
              <a:avLst/>
              <a:gdLst/>
              <a:ahLst/>
              <a:cxnLst/>
              <a:rect l="l" t="t" r="r" b="b"/>
              <a:pathLst>
                <a:path w="1931446" h="224052">
                  <a:moveTo>
                    <a:pt x="11613" y="0"/>
                  </a:moveTo>
                  <a:lnTo>
                    <a:pt x="1919834" y="0"/>
                  </a:lnTo>
                  <a:cubicBezTo>
                    <a:pt x="1926247" y="0"/>
                    <a:pt x="1931446" y="5199"/>
                    <a:pt x="1931446" y="11613"/>
                  </a:cubicBezTo>
                  <a:lnTo>
                    <a:pt x="1931446" y="212439"/>
                  </a:lnTo>
                  <a:cubicBezTo>
                    <a:pt x="1931446" y="218852"/>
                    <a:pt x="1926247" y="224052"/>
                    <a:pt x="1919834" y="224052"/>
                  </a:cubicBezTo>
                  <a:lnTo>
                    <a:pt x="11613" y="224052"/>
                  </a:lnTo>
                  <a:cubicBezTo>
                    <a:pt x="5199" y="224052"/>
                    <a:pt x="0" y="218852"/>
                    <a:pt x="0" y="212439"/>
                  </a:cubicBezTo>
                  <a:lnTo>
                    <a:pt x="0" y="11613"/>
                  </a:lnTo>
                  <a:cubicBezTo>
                    <a:pt x="0" y="5199"/>
                    <a:pt x="5199" y="0"/>
                    <a:pt x="11613" y="0"/>
                  </a:cubicBezTo>
                  <a:close/>
                </a:path>
              </a:pathLst>
            </a:custGeom>
            <a:solidFill>
              <a:srgbClr val="525AE3"/>
            </a:solidFill>
            <a:ln w="95250" cap="sq">
              <a:solidFill>
                <a:srgbClr val="565DE4"/>
              </a:solidFill>
              <a:prstDash val="solid"/>
              <a:miter/>
            </a:ln>
          </p:spPr>
          <p:txBody>
            <a:bodyPr/>
            <a:lstStyle/>
            <a:p>
              <a:endParaRPr lang="en-IN"/>
            </a:p>
          </p:txBody>
        </p:sp>
        <p:sp>
          <p:nvSpPr>
            <p:cNvPr id="9" name="TextBox 9"/>
            <p:cNvSpPr txBox="1"/>
            <p:nvPr/>
          </p:nvSpPr>
          <p:spPr>
            <a:xfrm>
              <a:off x="0" y="-57150"/>
              <a:ext cx="1931446" cy="281202"/>
            </a:xfrm>
            <a:prstGeom prst="rect">
              <a:avLst/>
            </a:prstGeom>
          </p:spPr>
          <p:txBody>
            <a:bodyPr lIns="50800" tIns="50800" rIns="50800" bIns="50800" rtlCol="0" anchor="ctr"/>
            <a:lstStyle/>
            <a:p>
              <a:pPr algn="l">
                <a:lnSpc>
                  <a:spcPts val="3639"/>
                </a:lnSpc>
              </a:pPr>
              <a:r>
                <a:rPr lang="en-US" sz="2599">
                  <a:solidFill>
                    <a:srgbClr val="FFFFFF"/>
                  </a:solidFill>
                  <a:latin typeface="Lexend Deca"/>
                  <a:ea typeface="Lexend Deca"/>
                  <a:cs typeface="Lexend Deca"/>
                  <a:sym typeface="Lexend Deca"/>
                </a:rPr>
                <a:t>What is the definition of a goal?</a:t>
              </a:r>
            </a:p>
          </p:txBody>
        </p:sp>
      </p:grpSp>
      <p:grpSp>
        <p:nvGrpSpPr>
          <p:cNvPr id="10" name="Group 10"/>
          <p:cNvGrpSpPr/>
          <p:nvPr/>
        </p:nvGrpSpPr>
        <p:grpSpPr>
          <a:xfrm>
            <a:off x="10110188" y="1470315"/>
            <a:ext cx="6196306" cy="145905"/>
            <a:chOff x="0" y="0"/>
            <a:chExt cx="1631949" cy="38428"/>
          </a:xfrm>
        </p:grpSpPr>
        <p:sp>
          <p:nvSpPr>
            <p:cNvPr id="11" name="Freeform 11"/>
            <p:cNvSpPr/>
            <p:nvPr/>
          </p:nvSpPr>
          <p:spPr>
            <a:xfrm>
              <a:off x="0" y="0"/>
              <a:ext cx="1631949" cy="38428"/>
            </a:xfrm>
            <a:custGeom>
              <a:avLst/>
              <a:gdLst/>
              <a:ahLst/>
              <a:cxnLst/>
              <a:rect l="l" t="t" r="r" b="b"/>
              <a:pathLst>
                <a:path w="1631949" h="38428">
                  <a:moveTo>
                    <a:pt x="0" y="0"/>
                  </a:moveTo>
                  <a:lnTo>
                    <a:pt x="1631949" y="0"/>
                  </a:lnTo>
                  <a:lnTo>
                    <a:pt x="1631949" y="38428"/>
                  </a:lnTo>
                  <a:lnTo>
                    <a:pt x="0" y="38428"/>
                  </a:lnTo>
                  <a:close/>
                </a:path>
              </a:pathLst>
            </a:custGeom>
            <a:solidFill>
              <a:srgbClr val="FFFFFF"/>
            </a:solidFill>
          </p:spPr>
          <p:txBody>
            <a:bodyPr/>
            <a:lstStyle/>
            <a:p>
              <a:endParaRPr lang="en-IN"/>
            </a:p>
          </p:txBody>
        </p:sp>
        <p:sp>
          <p:nvSpPr>
            <p:cNvPr id="12" name="TextBox 12"/>
            <p:cNvSpPr txBox="1"/>
            <p:nvPr/>
          </p:nvSpPr>
          <p:spPr>
            <a:xfrm>
              <a:off x="0" y="-38100"/>
              <a:ext cx="1631949" cy="76528"/>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0848762" y="6898721"/>
            <a:ext cx="2359579" cy="2359579"/>
            <a:chOff x="0" y="0"/>
            <a:chExt cx="3146106" cy="3146106"/>
          </a:xfrm>
        </p:grpSpPr>
        <p:sp>
          <p:nvSpPr>
            <p:cNvPr id="14" name="Freeform 14"/>
            <p:cNvSpPr/>
            <p:nvPr/>
          </p:nvSpPr>
          <p:spPr>
            <a:xfrm>
              <a:off x="0" y="0"/>
              <a:ext cx="3146106" cy="3146106"/>
            </a:xfrm>
            <a:custGeom>
              <a:avLst/>
              <a:gdLst/>
              <a:ahLst/>
              <a:cxnLst/>
              <a:rect l="l" t="t" r="r" b="b"/>
              <a:pathLst>
                <a:path w="3146106" h="3146106">
                  <a:moveTo>
                    <a:pt x="0" y="0"/>
                  </a:moveTo>
                  <a:lnTo>
                    <a:pt x="3146106" y="0"/>
                  </a:lnTo>
                  <a:lnTo>
                    <a:pt x="3146106" y="3146106"/>
                  </a:lnTo>
                  <a:lnTo>
                    <a:pt x="0" y="31461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15" name="Group 15"/>
            <p:cNvGrpSpPr/>
            <p:nvPr/>
          </p:nvGrpSpPr>
          <p:grpSpPr>
            <a:xfrm>
              <a:off x="788685" y="788685"/>
              <a:ext cx="1568735" cy="156873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3030"/>
              </a:solidFill>
              <a:ln cap="sq">
                <a:noFill/>
                <a:prstDash val="solid"/>
                <a:miter/>
              </a:ln>
            </p:spPr>
            <p:txBody>
              <a:bodyPr/>
              <a:lstStyle/>
              <a:p>
                <a:endParaRPr lang="en-IN"/>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AutoShape 18"/>
            <p:cNvSpPr/>
            <p:nvPr/>
          </p:nvSpPr>
          <p:spPr>
            <a:xfrm>
              <a:off x="1540095" y="1567437"/>
              <a:ext cx="754475" cy="5616"/>
            </a:xfrm>
            <a:prstGeom prst="line">
              <a:avLst/>
            </a:prstGeom>
            <a:ln w="190500" cap="rnd">
              <a:solidFill>
                <a:srgbClr val="F4F4F4"/>
              </a:solidFill>
              <a:prstDash val="solid"/>
              <a:headEnd type="none" w="sm" len="sm"/>
              <a:tailEnd type="none" w="sm" len="sm"/>
            </a:ln>
          </p:spPr>
          <p:txBody>
            <a:bodyPr/>
            <a:lstStyle/>
            <a:p>
              <a:endParaRPr lang="en-IN"/>
            </a:p>
          </p:txBody>
        </p:sp>
        <p:grpSp>
          <p:nvGrpSpPr>
            <p:cNvPr id="19" name="Group 19"/>
            <p:cNvGrpSpPr/>
            <p:nvPr/>
          </p:nvGrpSpPr>
          <p:grpSpPr>
            <a:xfrm>
              <a:off x="2505143" y="801385"/>
              <a:ext cx="285496" cy="28549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2693103" y="1430305"/>
              <a:ext cx="285496" cy="285496"/>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2056684" y="351805"/>
              <a:ext cx="285496" cy="285496"/>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430305" y="170619"/>
              <a:ext cx="285496" cy="285496"/>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350789" y="801385"/>
              <a:ext cx="285496" cy="28549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801909" y="351805"/>
              <a:ext cx="285496" cy="285496"/>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36" name="TextBox 3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7" name="Group 37"/>
            <p:cNvGrpSpPr/>
            <p:nvPr/>
          </p:nvGrpSpPr>
          <p:grpSpPr>
            <a:xfrm>
              <a:off x="172920" y="1430305"/>
              <a:ext cx="285496" cy="285496"/>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39" name="TextBox 3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40" name="Freeform 40"/>
          <p:cNvSpPr/>
          <p:nvPr/>
        </p:nvSpPr>
        <p:spPr>
          <a:xfrm>
            <a:off x="247642" y="1312291"/>
            <a:ext cx="9505224" cy="8615393"/>
          </a:xfrm>
          <a:custGeom>
            <a:avLst/>
            <a:gdLst/>
            <a:ahLst/>
            <a:cxnLst/>
            <a:rect l="l" t="t" r="r" b="b"/>
            <a:pathLst>
              <a:path w="9505224" h="8615393">
                <a:moveTo>
                  <a:pt x="0" y="0"/>
                </a:moveTo>
                <a:lnTo>
                  <a:pt x="9505224" y="0"/>
                </a:lnTo>
                <a:lnTo>
                  <a:pt x="9505224" y="8615393"/>
                </a:lnTo>
                <a:lnTo>
                  <a:pt x="0" y="8615393"/>
                </a:lnTo>
                <a:lnTo>
                  <a:pt x="0" y="0"/>
                </a:lnTo>
                <a:close/>
              </a:path>
            </a:pathLst>
          </a:custGeom>
          <a:blipFill>
            <a:blip r:embed="rId7"/>
            <a:stretch>
              <a:fillRect l="-17563" t="-6372" r="-75999" b="-34858"/>
            </a:stretch>
          </a:blipFill>
        </p:spPr>
        <p:txBody>
          <a:bodyPr/>
          <a:lstStyle/>
          <a:p>
            <a:endParaRPr lang="en-IN"/>
          </a:p>
        </p:txBody>
      </p:sp>
      <p:grpSp>
        <p:nvGrpSpPr>
          <p:cNvPr id="41" name="Group 41"/>
          <p:cNvGrpSpPr/>
          <p:nvPr/>
        </p:nvGrpSpPr>
        <p:grpSpPr>
          <a:xfrm>
            <a:off x="419909" y="1462246"/>
            <a:ext cx="9160689" cy="8465438"/>
            <a:chOff x="0" y="0"/>
            <a:chExt cx="2412692" cy="2229580"/>
          </a:xfrm>
        </p:grpSpPr>
        <p:sp>
          <p:nvSpPr>
            <p:cNvPr id="42" name="Freeform 42"/>
            <p:cNvSpPr/>
            <p:nvPr/>
          </p:nvSpPr>
          <p:spPr>
            <a:xfrm>
              <a:off x="0" y="0"/>
              <a:ext cx="2412692" cy="2229581"/>
            </a:xfrm>
            <a:custGeom>
              <a:avLst/>
              <a:gdLst/>
              <a:ahLst/>
              <a:cxnLst/>
              <a:rect l="l" t="t" r="r" b="b"/>
              <a:pathLst>
                <a:path w="2412692" h="2229581">
                  <a:moveTo>
                    <a:pt x="0" y="0"/>
                  </a:moveTo>
                  <a:lnTo>
                    <a:pt x="2412692" y="0"/>
                  </a:lnTo>
                  <a:lnTo>
                    <a:pt x="2412692" y="2229581"/>
                  </a:lnTo>
                  <a:lnTo>
                    <a:pt x="0" y="2229581"/>
                  </a:lnTo>
                  <a:close/>
                </a:path>
              </a:pathLst>
            </a:custGeom>
            <a:solidFill>
              <a:srgbClr val="FFFFF9"/>
            </a:solidFill>
          </p:spPr>
          <p:txBody>
            <a:bodyPr/>
            <a:lstStyle/>
            <a:p>
              <a:endParaRPr lang="en-IN"/>
            </a:p>
          </p:txBody>
        </p:sp>
        <p:sp>
          <p:nvSpPr>
            <p:cNvPr id="43" name="TextBox 43"/>
            <p:cNvSpPr txBox="1"/>
            <p:nvPr/>
          </p:nvSpPr>
          <p:spPr>
            <a:xfrm>
              <a:off x="0" y="-114300"/>
              <a:ext cx="2412692" cy="2343880"/>
            </a:xfrm>
            <a:prstGeom prst="rect">
              <a:avLst/>
            </a:prstGeom>
          </p:spPr>
          <p:txBody>
            <a:bodyPr lIns="50800" tIns="50800" rIns="50800" bIns="50800" rtlCol="0" anchor="t"/>
            <a:lstStyle/>
            <a:p>
              <a:pPr marL="626104" lvl="1" indent="-313052" algn="l">
                <a:lnSpc>
                  <a:spcPts val="4059"/>
                </a:lnSpc>
                <a:buFont typeface="Arial"/>
                <a:buChar char="•"/>
              </a:pPr>
              <a:endParaRPr dirty="0"/>
            </a:p>
            <a:p>
              <a:pPr marL="626104" lvl="1" indent="-313052" algn="l">
                <a:lnSpc>
                  <a:spcPts val="4059"/>
                </a:lnSpc>
                <a:buFont typeface="Arial"/>
                <a:buChar char="•"/>
              </a:pPr>
              <a:r>
                <a:rPr lang="en-US" sz="2899" dirty="0">
                  <a:solidFill>
                    <a:srgbClr val="000000"/>
                  </a:solidFill>
                  <a:latin typeface="Times New Roman Bold"/>
                  <a:ea typeface="Times New Roman Bold"/>
                  <a:cs typeface="Times New Roman Bold"/>
                  <a:sym typeface="Times New Roman Bold"/>
                </a:rPr>
                <a:t>WHAT EXCITES YOU ABOUT THE CHANGES YOU WANT TO MAKE?</a:t>
              </a:r>
            </a:p>
            <a:p>
              <a:pPr marL="626104" lvl="1" indent="-313052" algn="l">
                <a:lnSpc>
                  <a:spcPts val="4059"/>
                </a:lnSpc>
                <a:buFont typeface="Arial"/>
                <a:buChar char="•"/>
              </a:pPr>
              <a:r>
                <a:rPr lang="en-US" sz="2899" dirty="0">
                  <a:solidFill>
                    <a:srgbClr val="000000"/>
                  </a:solidFill>
                  <a:latin typeface="Times New Roman"/>
                  <a:ea typeface="Times New Roman"/>
                  <a:cs typeface="Times New Roman"/>
                  <a:sym typeface="Times New Roman"/>
                </a:rPr>
                <a:t>You can let these insights guide your specific goals that you will now map out.</a:t>
              </a:r>
            </a:p>
            <a:p>
              <a:pPr marL="626104" lvl="1" indent="-313052" algn="l">
                <a:lnSpc>
                  <a:spcPts val="4059"/>
                </a:lnSpc>
                <a:buFont typeface="Arial"/>
                <a:buChar char="•"/>
              </a:pPr>
              <a:r>
                <a:rPr lang="en-US" sz="2899" dirty="0">
                  <a:solidFill>
                    <a:srgbClr val="000000"/>
                  </a:solidFill>
                  <a:latin typeface="Times New Roman Bold"/>
                  <a:ea typeface="Times New Roman Bold"/>
                  <a:cs typeface="Times New Roman Bold"/>
                  <a:sym typeface="Times New Roman Bold"/>
                </a:rPr>
                <a:t>THE DEFINITION OF A GOAL:</a:t>
              </a:r>
            </a:p>
            <a:p>
              <a:pPr marL="626104" lvl="1" indent="-313052" algn="l">
                <a:lnSpc>
                  <a:spcPts val="4059"/>
                </a:lnSpc>
                <a:buFont typeface="Arial"/>
                <a:buChar char="•"/>
              </a:pPr>
              <a:r>
                <a:rPr lang="en-US" sz="2899" dirty="0">
                  <a:solidFill>
                    <a:srgbClr val="000000"/>
                  </a:solidFill>
                  <a:latin typeface="Times New Roman"/>
                  <a:ea typeface="Times New Roman"/>
                  <a:cs typeface="Times New Roman"/>
                  <a:sym typeface="Times New Roman"/>
                </a:rPr>
                <a:t>A goal is any desired outcome that wouldn’t otherwise happen without you doing something.</a:t>
              </a:r>
            </a:p>
            <a:p>
              <a:pPr marL="626104" lvl="1" indent="-313052" algn="l">
                <a:lnSpc>
                  <a:spcPts val="4059"/>
                </a:lnSpc>
                <a:buFont typeface="Arial"/>
                <a:buChar char="•"/>
              </a:pPr>
              <a:endParaRPr lang="en-US" sz="2899" dirty="0">
                <a:solidFill>
                  <a:srgbClr val="000000"/>
                </a:solidFill>
                <a:latin typeface="Times New Roman"/>
                <a:ea typeface="Times New Roman"/>
                <a:cs typeface="Times New Roman"/>
                <a:sym typeface="Times New Roman"/>
              </a:endParaRPr>
            </a:p>
            <a:p>
              <a:pPr marL="626104" lvl="1" indent="-313052" algn="l">
                <a:lnSpc>
                  <a:spcPts val="4059"/>
                </a:lnSpc>
                <a:buFont typeface="Arial"/>
                <a:buChar char="•"/>
              </a:pPr>
              <a:r>
                <a:rPr lang="en-US" sz="2899" dirty="0">
                  <a:solidFill>
                    <a:srgbClr val="000000"/>
                  </a:solidFill>
                  <a:latin typeface="Times New Roman"/>
                  <a:ea typeface="Times New Roman"/>
                  <a:cs typeface="Times New Roman"/>
                  <a:sym typeface="Times New Roman"/>
                </a:rPr>
                <a:t>Now, I want you to pick one thing that you’re going to focus on for the next 12 months.</a:t>
              </a:r>
            </a:p>
            <a:p>
              <a:pPr marL="626104" lvl="1" indent="-313052" algn="l">
                <a:lnSpc>
                  <a:spcPts val="4059"/>
                </a:lnSpc>
                <a:buFont typeface="Arial"/>
                <a:buChar char="•"/>
              </a:pPr>
              <a:endParaRPr lang="en-US" sz="2899" dirty="0">
                <a:solidFill>
                  <a:srgbClr val="000000"/>
                </a:solidFill>
                <a:latin typeface="Times New Roman"/>
                <a:ea typeface="Times New Roman"/>
                <a:cs typeface="Times New Roman"/>
                <a:sym typeface="Times New Roman"/>
              </a:endParaRPr>
            </a:p>
            <a:p>
              <a:pPr marL="626104" lvl="1" indent="-313052" algn="l">
                <a:lnSpc>
                  <a:spcPts val="4059"/>
                </a:lnSpc>
                <a:buFont typeface="Arial"/>
                <a:buChar char="•"/>
              </a:pPr>
              <a:r>
                <a:rPr lang="en-US" sz="2899" dirty="0">
                  <a:solidFill>
                    <a:srgbClr val="000000"/>
                  </a:solidFill>
                  <a:latin typeface="Times New Roman"/>
                  <a:ea typeface="Times New Roman"/>
                  <a:cs typeface="Times New Roman"/>
                  <a:sym typeface="Times New Roman"/>
                </a:rPr>
                <a:t>Use everything you’ve journaled on so far to pick ONE GOAL you want to work on this year. Choose something that really matters to you.</a:t>
              </a:r>
            </a:p>
            <a:p>
              <a:pPr algn="l">
                <a:lnSpc>
                  <a:spcPts val="4899"/>
                </a:lnSpc>
              </a:pPr>
              <a:endParaRPr lang="en-US" sz="2899" dirty="0">
                <a:solidFill>
                  <a:srgbClr val="000000"/>
                </a:solidFill>
                <a:latin typeface="Times New Roman"/>
                <a:ea typeface="Times New Roman"/>
                <a:cs typeface="Times New Roman"/>
                <a:sym typeface="Times New Roman"/>
              </a:endParaRPr>
            </a:p>
          </p:txBody>
        </p:sp>
      </p:grpSp>
      <p:grpSp>
        <p:nvGrpSpPr>
          <p:cNvPr id="44" name="Group 44"/>
          <p:cNvGrpSpPr/>
          <p:nvPr/>
        </p:nvGrpSpPr>
        <p:grpSpPr>
          <a:xfrm>
            <a:off x="1012425" y="4226655"/>
            <a:ext cx="8153346" cy="1000101"/>
            <a:chOff x="0" y="0"/>
            <a:chExt cx="2147383" cy="263401"/>
          </a:xfrm>
        </p:grpSpPr>
        <p:sp>
          <p:nvSpPr>
            <p:cNvPr id="45" name="Freeform 45"/>
            <p:cNvSpPr/>
            <p:nvPr/>
          </p:nvSpPr>
          <p:spPr>
            <a:xfrm>
              <a:off x="0" y="0"/>
              <a:ext cx="2147383" cy="263401"/>
            </a:xfrm>
            <a:custGeom>
              <a:avLst/>
              <a:gdLst/>
              <a:ahLst/>
              <a:cxnLst/>
              <a:rect l="l" t="t" r="r" b="b"/>
              <a:pathLst>
                <a:path w="2147383" h="263401">
                  <a:moveTo>
                    <a:pt x="0" y="0"/>
                  </a:moveTo>
                  <a:lnTo>
                    <a:pt x="2147383" y="0"/>
                  </a:lnTo>
                  <a:lnTo>
                    <a:pt x="2147383" y="263401"/>
                  </a:lnTo>
                  <a:lnTo>
                    <a:pt x="0" y="263401"/>
                  </a:lnTo>
                  <a:close/>
                </a:path>
              </a:pathLst>
            </a:custGeom>
            <a:solidFill>
              <a:srgbClr val="FFDE59">
                <a:alpha val="29804"/>
              </a:srgbClr>
            </a:solidFill>
          </p:spPr>
          <p:txBody>
            <a:bodyPr/>
            <a:lstStyle/>
            <a:p>
              <a:endParaRPr lang="en-IN"/>
            </a:p>
          </p:txBody>
        </p:sp>
        <p:sp>
          <p:nvSpPr>
            <p:cNvPr id="46" name="TextBox 46"/>
            <p:cNvSpPr txBox="1"/>
            <p:nvPr/>
          </p:nvSpPr>
          <p:spPr>
            <a:xfrm>
              <a:off x="0" y="-38100"/>
              <a:ext cx="2147383" cy="301501"/>
            </a:xfrm>
            <a:prstGeom prst="rect">
              <a:avLst/>
            </a:prstGeom>
          </p:spPr>
          <p:txBody>
            <a:bodyPr lIns="50800" tIns="50800" rIns="50800" bIns="50800" rtlCol="0" anchor="ctr"/>
            <a:lstStyle/>
            <a:p>
              <a:pPr algn="ctr">
                <a:lnSpc>
                  <a:spcPts val="2659"/>
                </a:lnSpc>
              </a:pPr>
              <a:endParaRPr/>
            </a:p>
          </p:txBody>
        </p:sp>
      </p:grpSp>
      <p:grpSp>
        <p:nvGrpSpPr>
          <p:cNvPr id="47" name="Group 47"/>
          <p:cNvGrpSpPr/>
          <p:nvPr/>
        </p:nvGrpSpPr>
        <p:grpSpPr>
          <a:xfrm>
            <a:off x="15385988" y="2802509"/>
            <a:ext cx="1578786" cy="465256"/>
            <a:chOff x="0" y="0"/>
            <a:chExt cx="415812" cy="122537"/>
          </a:xfrm>
        </p:grpSpPr>
        <p:sp>
          <p:nvSpPr>
            <p:cNvPr id="48" name="Freeform 48"/>
            <p:cNvSpPr/>
            <p:nvPr/>
          </p:nvSpPr>
          <p:spPr>
            <a:xfrm>
              <a:off x="0" y="0"/>
              <a:ext cx="415812" cy="122537"/>
            </a:xfrm>
            <a:custGeom>
              <a:avLst/>
              <a:gdLst/>
              <a:ahLst/>
              <a:cxnLst/>
              <a:rect l="l" t="t" r="r" b="b"/>
              <a:pathLst>
                <a:path w="415812" h="122537">
                  <a:moveTo>
                    <a:pt x="0" y="0"/>
                  </a:moveTo>
                  <a:lnTo>
                    <a:pt x="415812" y="0"/>
                  </a:lnTo>
                  <a:lnTo>
                    <a:pt x="415812" y="122537"/>
                  </a:lnTo>
                  <a:lnTo>
                    <a:pt x="0" y="122537"/>
                  </a:lnTo>
                  <a:close/>
                </a:path>
              </a:pathLst>
            </a:custGeom>
            <a:solidFill>
              <a:srgbClr val="F90C00">
                <a:alpha val="29804"/>
              </a:srgbClr>
            </a:solidFill>
          </p:spPr>
          <p:txBody>
            <a:bodyPr/>
            <a:lstStyle/>
            <a:p>
              <a:endParaRPr lang="en-IN"/>
            </a:p>
          </p:txBody>
        </p:sp>
        <p:sp>
          <p:nvSpPr>
            <p:cNvPr id="49" name="TextBox 49"/>
            <p:cNvSpPr txBox="1"/>
            <p:nvPr/>
          </p:nvSpPr>
          <p:spPr>
            <a:xfrm>
              <a:off x="0" y="-38100"/>
              <a:ext cx="415812" cy="160637"/>
            </a:xfrm>
            <a:prstGeom prst="rect">
              <a:avLst/>
            </a:prstGeom>
          </p:spPr>
          <p:txBody>
            <a:bodyPr lIns="50800" tIns="50800" rIns="50800" bIns="50800" rtlCol="0" anchor="ctr"/>
            <a:lstStyle/>
            <a:p>
              <a:pPr algn="ctr">
                <a:lnSpc>
                  <a:spcPts val="2659"/>
                </a:lnSpc>
              </a:pPr>
              <a:endParaRPr/>
            </a:p>
          </p:txBody>
        </p:sp>
      </p:grpSp>
      <p:sp>
        <p:nvSpPr>
          <p:cNvPr id="50" name="TextBox 50"/>
          <p:cNvSpPr txBox="1"/>
          <p:nvPr/>
        </p:nvSpPr>
        <p:spPr>
          <a:xfrm>
            <a:off x="13697884" y="8269158"/>
            <a:ext cx="3561457" cy="580390"/>
          </a:xfrm>
          <a:prstGeom prst="rect">
            <a:avLst/>
          </a:prstGeom>
        </p:spPr>
        <p:txBody>
          <a:bodyPr lIns="0" tIns="0" rIns="0" bIns="0" rtlCol="0" anchor="t">
            <a:spAutoFit/>
          </a:bodyPr>
          <a:lstStyle/>
          <a:p>
            <a:pPr algn="ctr">
              <a:lnSpc>
                <a:spcPts val="4759"/>
              </a:lnSpc>
              <a:spcBef>
                <a:spcPct val="0"/>
              </a:spcBef>
            </a:pPr>
            <a:r>
              <a:rPr lang="en-US" sz="3399">
                <a:solidFill>
                  <a:srgbClr val="FFFFF9"/>
                </a:solidFill>
                <a:latin typeface="Lexend Deca"/>
                <a:ea typeface="Lexend Deca"/>
                <a:cs typeface="Lexend Deca"/>
                <a:sym typeface="Lexend Deca"/>
              </a:rPr>
              <a:t>Memory (Strong)</a:t>
            </a:r>
          </a:p>
        </p:txBody>
      </p:sp>
      <p:sp>
        <p:nvSpPr>
          <p:cNvPr id="51" name="TextBox 51"/>
          <p:cNvSpPr txBox="1"/>
          <p:nvPr/>
        </p:nvSpPr>
        <p:spPr>
          <a:xfrm>
            <a:off x="14883895" y="7498120"/>
            <a:ext cx="1189434" cy="580390"/>
          </a:xfrm>
          <a:prstGeom prst="rect">
            <a:avLst/>
          </a:prstGeom>
        </p:spPr>
        <p:txBody>
          <a:bodyPr lIns="0" tIns="0" rIns="0" bIns="0" rtlCol="0" anchor="t">
            <a:spAutoFit/>
          </a:bodyPr>
          <a:lstStyle/>
          <a:p>
            <a:pPr algn="ctr">
              <a:lnSpc>
                <a:spcPts val="4759"/>
              </a:lnSpc>
              <a:spcBef>
                <a:spcPct val="0"/>
              </a:spcBef>
            </a:pPr>
            <a:r>
              <a:rPr lang="en-US" sz="3399">
                <a:solidFill>
                  <a:srgbClr val="FFFFF9"/>
                </a:solidFill>
                <a:latin typeface="Lexend Deca"/>
                <a:ea typeface="Lexend Deca"/>
                <a:cs typeface="Lexend Deca"/>
                <a:sym typeface="Lexend Deca"/>
              </a:rPr>
              <a:t>α = -4</a:t>
            </a:r>
          </a:p>
        </p:txBody>
      </p:sp>
      <p:grpSp>
        <p:nvGrpSpPr>
          <p:cNvPr id="52" name="Group 52"/>
          <p:cNvGrpSpPr/>
          <p:nvPr/>
        </p:nvGrpSpPr>
        <p:grpSpPr>
          <a:xfrm>
            <a:off x="10443677" y="3310367"/>
            <a:ext cx="4567884" cy="465256"/>
            <a:chOff x="0" y="0"/>
            <a:chExt cx="1203064" cy="122537"/>
          </a:xfrm>
        </p:grpSpPr>
        <p:sp>
          <p:nvSpPr>
            <p:cNvPr id="53" name="Freeform 53"/>
            <p:cNvSpPr/>
            <p:nvPr/>
          </p:nvSpPr>
          <p:spPr>
            <a:xfrm>
              <a:off x="0" y="0"/>
              <a:ext cx="1203064" cy="122537"/>
            </a:xfrm>
            <a:custGeom>
              <a:avLst/>
              <a:gdLst/>
              <a:ahLst/>
              <a:cxnLst/>
              <a:rect l="l" t="t" r="r" b="b"/>
              <a:pathLst>
                <a:path w="1203064" h="122537">
                  <a:moveTo>
                    <a:pt x="0" y="0"/>
                  </a:moveTo>
                  <a:lnTo>
                    <a:pt x="1203064" y="0"/>
                  </a:lnTo>
                  <a:lnTo>
                    <a:pt x="1203064" y="122537"/>
                  </a:lnTo>
                  <a:lnTo>
                    <a:pt x="0" y="122537"/>
                  </a:lnTo>
                  <a:close/>
                </a:path>
              </a:pathLst>
            </a:custGeom>
            <a:solidFill>
              <a:srgbClr val="F90C00">
                <a:alpha val="29804"/>
              </a:srgbClr>
            </a:solidFill>
          </p:spPr>
          <p:txBody>
            <a:bodyPr/>
            <a:lstStyle/>
            <a:p>
              <a:endParaRPr lang="en-IN"/>
            </a:p>
          </p:txBody>
        </p:sp>
        <p:sp>
          <p:nvSpPr>
            <p:cNvPr id="54" name="TextBox 54"/>
            <p:cNvSpPr txBox="1"/>
            <p:nvPr/>
          </p:nvSpPr>
          <p:spPr>
            <a:xfrm>
              <a:off x="0" y="-38100"/>
              <a:ext cx="1203064" cy="160637"/>
            </a:xfrm>
            <a:prstGeom prst="rect">
              <a:avLst/>
            </a:prstGeom>
          </p:spPr>
          <p:txBody>
            <a:bodyPr lIns="50800" tIns="50800" rIns="50800" bIns="50800" rtlCol="0" anchor="ctr"/>
            <a:lstStyle/>
            <a:p>
              <a:pPr algn="ctr">
                <a:lnSpc>
                  <a:spcPts val="2659"/>
                </a:lnSpc>
              </a:pPr>
              <a:endParaRPr/>
            </a:p>
          </p:txBody>
        </p:sp>
      </p:grpSp>
      <p:sp>
        <p:nvSpPr>
          <p:cNvPr id="55" name="TextBox 55"/>
          <p:cNvSpPr txBox="1"/>
          <p:nvPr/>
        </p:nvSpPr>
        <p:spPr>
          <a:xfrm>
            <a:off x="266692" y="95109"/>
            <a:ext cx="18021308" cy="811035"/>
          </a:xfrm>
          <a:prstGeom prst="rect">
            <a:avLst/>
          </a:prstGeom>
        </p:spPr>
        <p:txBody>
          <a:bodyPr lIns="0" tIns="0" rIns="0" bIns="0" rtlCol="0" anchor="t">
            <a:spAutoFit/>
          </a:bodyPr>
          <a:lstStyle/>
          <a:p>
            <a:pPr algn="l">
              <a:lnSpc>
                <a:spcPts val="6747"/>
              </a:lnSpc>
              <a:spcBef>
                <a:spcPct val="0"/>
              </a:spcBef>
            </a:pPr>
            <a:r>
              <a:rPr lang="en-US" sz="4819">
                <a:solidFill>
                  <a:srgbClr val="FA8E8E"/>
                </a:solidFill>
                <a:latin typeface="Lexend Deca"/>
                <a:ea typeface="Lexend Deca"/>
                <a:cs typeface="Lexend Deca"/>
                <a:sym typeface="Lexend Deca"/>
              </a:rPr>
              <a:t>Preliminary Results (Context-Aware Decoding, Mistral 7B)</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IN"/>
          </a:p>
        </p:txBody>
      </p:sp>
      <p:sp>
        <p:nvSpPr>
          <p:cNvPr id="3" name="Freeform 3"/>
          <p:cNvSpPr/>
          <p:nvPr/>
        </p:nvSpPr>
        <p:spPr>
          <a:xfrm>
            <a:off x="10061636" y="1470315"/>
            <a:ext cx="7699004" cy="4723148"/>
          </a:xfrm>
          <a:custGeom>
            <a:avLst/>
            <a:gdLst/>
            <a:ahLst/>
            <a:cxnLst/>
            <a:rect l="l" t="t" r="r" b="b"/>
            <a:pathLst>
              <a:path w="7699004" h="4723148">
                <a:moveTo>
                  <a:pt x="0" y="0"/>
                </a:moveTo>
                <a:lnTo>
                  <a:pt x="7699004" y="0"/>
                </a:lnTo>
                <a:lnTo>
                  <a:pt x="7699004" y="4723148"/>
                </a:lnTo>
                <a:lnTo>
                  <a:pt x="0" y="4723148"/>
                </a:lnTo>
                <a:lnTo>
                  <a:pt x="0" y="0"/>
                </a:lnTo>
                <a:close/>
              </a:path>
            </a:pathLst>
          </a:custGeom>
          <a:blipFill>
            <a:blip r:embed="rId4"/>
            <a:stretch>
              <a:fillRect l="-185569" t="-87698" r="-8542" b="-124084"/>
            </a:stretch>
          </a:blipFill>
        </p:spPr>
        <p:txBody>
          <a:bodyPr/>
          <a:lstStyle/>
          <a:p>
            <a:endParaRPr lang="en-IN"/>
          </a:p>
        </p:txBody>
      </p:sp>
      <p:grpSp>
        <p:nvGrpSpPr>
          <p:cNvPr id="4" name="Group 4"/>
          <p:cNvGrpSpPr/>
          <p:nvPr/>
        </p:nvGrpSpPr>
        <p:grpSpPr>
          <a:xfrm>
            <a:off x="10449718" y="2419425"/>
            <a:ext cx="6922840" cy="3680459"/>
            <a:chOff x="0" y="0"/>
            <a:chExt cx="1823299" cy="969339"/>
          </a:xfrm>
        </p:grpSpPr>
        <p:sp>
          <p:nvSpPr>
            <p:cNvPr id="5" name="Freeform 5"/>
            <p:cNvSpPr/>
            <p:nvPr/>
          </p:nvSpPr>
          <p:spPr>
            <a:xfrm>
              <a:off x="0" y="0"/>
              <a:ext cx="1823299" cy="969339"/>
            </a:xfrm>
            <a:custGeom>
              <a:avLst/>
              <a:gdLst/>
              <a:ahLst/>
              <a:cxnLst/>
              <a:rect l="l" t="t" r="r" b="b"/>
              <a:pathLst>
                <a:path w="1823299" h="969339">
                  <a:moveTo>
                    <a:pt x="0" y="0"/>
                  </a:moveTo>
                  <a:lnTo>
                    <a:pt x="1823299" y="0"/>
                  </a:lnTo>
                  <a:lnTo>
                    <a:pt x="1823299" y="969339"/>
                  </a:lnTo>
                  <a:lnTo>
                    <a:pt x="0" y="969339"/>
                  </a:lnTo>
                  <a:close/>
                </a:path>
              </a:pathLst>
            </a:custGeom>
            <a:solidFill>
              <a:srgbClr val="F4F4F4"/>
            </a:solidFill>
          </p:spPr>
          <p:txBody>
            <a:bodyPr/>
            <a:lstStyle/>
            <a:p>
              <a:endParaRPr lang="en-IN"/>
            </a:p>
          </p:txBody>
        </p:sp>
        <p:sp>
          <p:nvSpPr>
            <p:cNvPr id="6" name="TextBox 6"/>
            <p:cNvSpPr txBox="1"/>
            <p:nvPr/>
          </p:nvSpPr>
          <p:spPr>
            <a:xfrm>
              <a:off x="0" y="-57150"/>
              <a:ext cx="1823299" cy="1026489"/>
            </a:xfrm>
            <a:prstGeom prst="rect">
              <a:avLst/>
            </a:prstGeom>
          </p:spPr>
          <p:txBody>
            <a:bodyPr lIns="50800" tIns="50800" rIns="50800" bIns="50800" rtlCol="0" anchor="t"/>
            <a:lstStyle/>
            <a:p>
              <a:pPr algn="l">
                <a:lnSpc>
                  <a:spcPts val="4199"/>
                </a:lnSpc>
              </a:pPr>
              <a:endParaRPr lang="en-US" sz="2999" dirty="0">
                <a:solidFill>
                  <a:srgbClr val="0B081D"/>
                </a:solidFill>
                <a:latin typeface="Lexend Deca"/>
                <a:ea typeface="Lexend Deca"/>
                <a:cs typeface="Lexend Deca"/>
                <a:sym typeface="Lexend Deca"/>
              </a:endParaRPr>
            </a:p>
            <a:p>
              <a:pPr algn="l">
                <a:lnSpc>
                  <a:spcPts val="4199"/>
                </a:lnSpc>
              </a:pPr>
              <a:r>
                <a:rPr lang="en-US" sz="2999" dirty="0">
                  <a:solidFill>
                    <a:srgbClr val="0B081D"/>
                  </a:solidFill>
                  <a:latin typeface="Lexend Deca"/>
                  <a:ea typeface="Lexend Deca"/>
                  <a:cs typeface="Lexend Deca"/>
                  <a:sym typeface="Lexend Deca"/>
                </a:rPr>
                <a:t>A goal is any desired outcome that wouldn't otherwise happen without you taking action. It's something that matters to you and that you can realistically work towards in the next year.</a:t>
              </a:r>
            </a:p>
          </p:txBody>
        </p:sp>
      </p:grpSp>
      <p:grpSp>
        <p:nvGrpSpPr>
          <p:cNvPr id="7" name="Group 7"/>
          <p:cNvGrpSpPr/>
          <p:nvPr/>
        </p:nvGrpSpPr>
        <p:grpSpPr>
          <a:xfrm>
            <a:off x="10110188" y="1470315"/>
            <a:ext cx="6196306" cy="145905"/>
            <a:chOff x="0" y="0"/>
            <a:chExt cx="1631949" cy="38428"/>
          </a:xfrm>
        </p:grpSpPr>
        <p:sp>
          <p:nvSpPr>
            <p:cNvPr id="8" name="Freeform 8"/>
            <p:cNvSpPr/>
            <p:nvPr/>
          </p:nvSpPr>
          <p:spPr>
            <a:xfrm>
              <a:off x="0" y="0"/>
              <a:ext cx="1631949" cy="38428"/>
            </a:xfrm>
            <a:custGeom>
              <a:avLst/>
              <a:gdLst/>
              <a:ahLst/>
              <a:cxnLst/>
              <a:rect l="l" t="t" r="r" b="b"/>
              <a:pathLst>
                <a:path w="1631949" h="38428">
                  <a:moveTo>
                    <a:pt x="0" y="0"/>
                  </a:moveTo>
                  <a:lnTo>
                    <a:pt x="1631949" y="0"/>
                  </a:lnTo>
                  <a:lnTo>
                    <a:pt x="1631949" y="38428"/>
                  </a:lnTo>
                  <a:lnTo>
                    <a:pt x="0" y="38428"/>
                  </a:lnTo>
                  <a:close/>
                </a:path>
              </a:pathLst>
            </a:custGeom>
            <a:solidFill>
              <a:srgbClr val="FFFFFF"/>
            </a:solidFill>
          </p:spPr>
          <p:txBody>
            <a:bodyPr/>
            <a:lstStyle/>
            <a:p>
              <a:endParaRPr lang="en-IN"/>
            </a:p>
          </p:txBody>
        </p:sp>
        <p:sp>
          <p:nvSpPr>
            <p:cNvPr id="9" name="TextBox 9"/>
            <p:cNvSpPr txBox="1"/>
            <p:nvPr/>
          </p:nvSpPr>
          <p:spPr>
            <a:xfrm>
              <a:off x="0" y="-38100"/>
              <a:ext cx="1631949" cy="76528"/>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4657230" y="8269158"/>
            <a:ext cx="1642765" cy="580390"/>
          </a:xfrm>
          <a:prstGeom prst="rect">
            <a:avLst/>
          </a:prstGeom>
        </p:spPr>
        <p:txBody>
          <a:bodyPr lIns="0" tIns="0" rIns="0" bIns="0" rtlCol="0" anchor="t">
            <a:spAutoFit/>
          </a:bodyPr>
          <a:lstStyle/>
          <a:p>
            <a:pPr algn="ctr">
              <a:lnSpc>
                <a:spcPts val="4759"/>
              </a:lnSpc>
              <a:spcBef>
                <a:spcPct val="0"/>
              </a:spcBef>
            </a:pPr>
            <a:r>
              <a:rPr lang="en-US" sz="3399">
                <a:solidFill>
                  <a:srgbClr val="FFFFF9"/>
                </a:solidFill>
                <a:latin typeface="Lexend Deca"/>
                <a:ea typeface="Lexend Deca"/>
                <a:cs typeface="Lexend Deca"/>
                <a:sym typeface="Lexend Deca"/>
              </a:rPr>
              <a:t>Context</a:t>
            </a:r>
          </a:p>
        </p:txBody>
      </p:sp>
      <p:grpSp>
        <p:nvGrpSpPr>
          <p:cNvPr id="11" name="Group 11"/>
          <p:cNvGrpSpPr/>
          <p:nvPr/>
        </p:nvGrpSpPr>
        <p:grpSpPr>
          <a:xfrm>
            <a:off x="10829712" y="6898721"/>
            <a:ext cx="2359579" cy="2359579"/>
            <a:chOff x="0" y="0"/>
            <a:chExt cx="3146106" cy="3146106"/>
          </a:xfrm>
        </p:grpSpPr>
        <p:sp>
          <p:nvSpPr>
            <p:cNvPr id="12" name="Freeform 12"/>
            <p:cNvSpPr/>
            <p:nvPr/>
          </p:nvSpPr>
          <p:spPr>
            <a:xfrm>
              <a:off x="0" y="0"/>
              <a:ext cx="3146106" cy="3146106"/>
            </a:xfrm>
            <a:custGeom>
              <a:avLst/>
              <a:gdLst/>
              <a:ahLst/>
              <a:cxnLst/>
              <a:rect l="l" t="t" r="r" b="b"/>
              <a:pathLst>
                <a:path w="3146106" h="3146106">
                  <a:moveTo>
                    <a:pt x="0" y="0"/>
                  </a:moveTo>
                  <a:lnTo>
                    <a:pt x="3146106" y="0"/>
                  </a:lnTo>
                  <a:lnTo>
                    <a:pt x="3146106" y="3146106"/>
                  </a:lnTo>
                  <a:lnTo>
                    <a:pt x="0" y="31461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13" name="Group 13"/>
            <p:cNvGrpSpPr/>
            <p:nvPr/>
          </p:nvGrpSpPr>
          <p:grpSpPr>
            <a:xfrm>
              <a:off x="788685" y="788685"/>
              <a:ext cx="1568735" cy="1568735"/>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3030"/>
              </a:solidFill>
              <a:ln cap="sq">
                <a:noFill/>
                <a:prstDash val="solid"/>
                <a:miter/>
              </a:ln>
            </p:spPr>
            <p:txBody>
              <a:bodyPr/>
              <a:lstStyle/>
              <a:p>
                <a:endParaRPr lang="en-IN"/>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AutoShape 16"/>
            <p:cNvSpPr/>
            <p:nvPr/>
          </p:nvSpPr>
          <p:spPr>
            <a:xfrm flipV="1">
              <a:off x="1573053" y="862700"/>
              <a:ext cx="0" cy="800085"/>
            </a:xfrm>
            <a:prstGeom prst="line">
              <a:avLst/>
            </a:prstGeom>
            <a:ln w="190500" cap="rnd">
              <a:solidFill>
                <a:srgbClr val="F4F4F4"/>
              </a:solidFill>
              <a:prstDash val="solid"/>
              <a:headEnd type="none" w="sm" len="sm"/>
              <a:tailEnd type="none" w="sm" len="sm"/>
            </a:ln>
          </p:spPr>
          <p:txBody>
            <a:bodyPr/>
            <a:lstStyle/>
            <a:p>
              <a:endParaRPr lang="en-IN"/>
            </a:p>
          </p:txBody>
        </p:sp>
        <p:grpSp>
          <p:nvGrpSpPr>
            <p:cNvPr id="17" name="Group 17"/>
            <p:cNvGrpSpPr/>
            <p:nvPr/>
          </p:nvGrpSpPr>
          <p:grpSpPr>
            <a:xfrm>
              <a:off x="2058852" y="351805"/>
              <a:ext cx="285496" cy="28549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858C"/>
              </a:solidFill>
            </p:spPr>
            <p:txBody>
              <a:bodyPr/>
              <a:lstStyle/>
              <a:p>
                <a:endParaRPr lang="en-IN"/>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430305" y="166398"/>
              <a:ext cx="285496" cy="28549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338089" y="801385"/>
              <a:ext cx="285496" cy="285496"/>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788685" y="351805"/>
              <a:ext cx="285496" cy="285496"/>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72989" y="1430305"/>
              <a:ext cx="285496" cy="285496"/>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2517441" y="801385"/>
              <a:ext cx="285496" cy="285496"/>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858C"/>
              </a:solidFill>
            </p:spPr>
            <p:txBody>
              <a:bodyPr/>
              <a:lstStyle/>
              <a:p>
                <a:endParaRPr lang="en-IN"/>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2690907" y="1430305"/>
              <a:ext cx="285496" cy="285496"/>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858C"/>
              </a:solidFill>
            </p:spPr>
            <p:txBody>
              <a:bodyPr/>
              <a:lstStyle/>
              <a:p>
                <a:endParaRPr lang="en-IN"/>
              </a:p>
            </p:txBody>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38" name="Freeform 38"/>
          <p:cNvSpPr/>
          <p:nvPr/>
        </p:nvSpPr>
        <p:spPr>
          <a:xfrm>
            <a:off x="247642" y="1312291"/>
            <a:ext cx="9505224" cy="8615393"/>
          </a:xfrm>
          <a:custGeom>
            <a:avLst/>
            <a:gdLst/>
            <a:ahLst/>
            <a:cxnLst/>
            <a:rect l="l" t="t" r="r" b="b"/>
            <a:pathLst>
              <a:path w="9505224" h="8615393">
                <a:moveTo>
                  <a:pt x="0" y="0"/>
                </a:moveTo>
                <a:lnTo>
                  <a:pt x="9505224" y="0"/>
                </a:lnTo>
                <a:lnTo>
                  <a:pt x="9505224" y="8615393"/>
                </a:lnTo>
                <a:lnTo>
                  <a:pt x="0" y="8615393"/>
                </a:lnTo>
                <a:lnTo>
                  <a:pt x="0" y="0"/>
                </a:lnTo>
                <a:close/>
              </a:path>
            </a:pathLst>
          </a:custGeom>
          <a:blipFill>
            <a:blip r:embed="rId7"/>
            <a:stretch>
              <a:fillRect l="-17563" t="-6372" r="-75999" b="-34858"/>
            </a:stretch>
          </a:blipFill>
        </p:spPr>
        <p:txBody>
          <a:bodyPr/>
          <a:lstStyle/>
          <a:p>
            <a:endParaRPr lang="en-IN"/>
          </a:p>
        </p:txBody>
      </p:sp>
      <p:grpSp>
        <p:nvGrpSpPr>
          <p:cNvPr id="39" name="Group 39"/>
          <p:cNvGrpSpPr/>
          <p:nvPr/>
        </p:nvGrpSpPr>
        <p:grpSpPr>
          <a:xfrm>
            <a:off x="419909" y="1462246"/>
            <a:ext cx="9160689" cy="8465438"/>
            <a:chOff x="0" y="0"/>
            <a:chExt cx="2412692" cy="2229580"/>
          </a:xfrm>
        </p:grpSpPr>
        <p:sp>
          <p:nvSpPr>
            <p:cNvPr id="40" name="Freeform 40"/>
            <p:cNvSpPr/>
            <p:nvPr/>
          </p:nvSpPr>
          <p:spPr>
            <a:xfrm>
              <a:off x="0" y="0"/>
              <a:ext cx="2412692" cy="2229581"/>
            </a:xfrm>
            <a:custGeom>
              <a:avLst/>
              <a:gdLst/>
              <a:ahLst/>
              <a:cxnLst/>
              <a:rect l="l" t="t" r="r" b="b"/>
              <a:pathLst>
                <a:path w="2412692" h="2229581">
                  <a:moveTo>
                    <a:pt x="0" y="0"/>
                  </a:moveTo>
                  <a:lnTo>
                    <a:pt x="2412692" y="0"/>
                  </a:lnTo>
                  <a:lnTo>
                    <a:pt x="2412692" y="2229581"/>
                  </a:lnTo>
                  <a:lnTo>
                    <a:pt x="0" y="2229581"/>
                  </a:lnTo>
                  <a:close/>
                </a:path>
              </a:pathLst>
            </a:custGeom>
            <a:solidFill>
              <a:srgbClr val="FFFFF9"/>
            </a:solidFill>
          </p:spPr>
          <p:txBody>
            <a:bodyPr/>
            <a:lstStyle/>
            <a:p>
              <a:endParaRPr lang="en-IN"/>
            </a:p>
          </p:txBody>
        </p:sp>
        <p:sp>
          <p:nvSpPr>
            <p:cNvPr id="41" name="TextBox 41"/>
            <p:cNvSpPr txBox="1"/>
            <p:nvPr/>
          </p:nvSpPr>
          <p:spPr>
            <a:xfrm>
              <a:off x="0" y="-114300"/>
              <a:ext cx="2412692" cy="2343880"/>
            </a:xfrm>
            <a:prstGeom prst="rect">
              <a:avLst/>
            </a:prstGeom>
          </p:spPr>
          <p:txBody>
            <a:bodyPr lIns="50800" tIns="50800" rIns="50800" bIns="50800" rtlCol="0" anchor="t"/>
            <a:lstStyle/>
            <a:p>
              <a:pPr marL="626104" lvl="1" indent="-313052" algn="l">
                <a:lnSpc>
                  <a:spcPts val="4059"/>
                </a:lnSpc>
                <a:buFont typeface="Arial"/>
                <a:buChar char="•"/>
              </a:pPr>
              <a:endParaRPr/>
            </a:p>
            <a:p>
              <a:pPr marL="626104" lvl="1" indent="-313052" algn="l">
                <a:lnSpc>
                  <a:spcPts val="4059"/>
                </a:lnSpc>
                <a:buFont typeface="Arial"/>
                <a:buChar char="•"/>
              </a:pPr>
              <a:r>
                <a:rPr lang="en-US" sz="2899">
                  <a:solidFill>
                    <a:srgbClr val="000000"/>
                  </a:solidFill>
                  <a:latin typeface="Times New Roman Bold"/>
                  <a:ea typeface="Times New Roman Bold"/>
                  <a:cs typeface="Times New Roman Bold"/>
                  <a:sym typeface="Times New Roman Bold"/>
                </a:rPr>
                <a:t>WHAT EXCITES YOU ABOUT THE CHANGES YOU WANT TO MAKE?</a:t>
              </a:r>
            </a:p>
            <a:p>
              <a:pPr marL="626104" lvl="1" indent="-313052" algn="l">
                <a:lnSpc>
                  <a:spcPts val="4059"/>
                </a:lnSpc>
                <a:buFont typeface="Arial"/>
                <a:buChar char="•"/>
              </a:pPr>
              <a:r>
                <a:rPr lang="en-US" sz="2899">
                  <a:solidFill>
                    <a:srgbClr val="000000"/>
                  </a:solidFill>
                  <a:latin typeface="Times New Roman"/>
                  <a:ea typeface="Times New Roman"/>
                  <a:cs typeface="Times New Roman"/>
                  <a:sym typeface="Times New Roman"/>
                </a:rPr>
                <a:t>You can let these insights guide your specific goals that you will now map out.</a:t>
              </a:r>
            </a:p>
            <a:p>
              <a:pPr marL="626104" lvl="1" indent="-313052" algn="l">
                <a:lnSpc>
                  <a:spcPts val="4059"/>
                </a:lnSpc>
                <a:buFont typeface="Arial"/>
                <a:buChar char="•"/>
              </a:pPr>
              <a:r>
                <a:rPr lang="en-US" sz="2899">
                  <a:solidFill>
                    <a:srgbClr val="000000"/>
                  </a:solidFill>
                  <a:latin typeface="Times New Roman Bold"/>
                  <a:ea typeface="Times New Roman Bold"/>
                  <a:cs typeface="Times New Roman Bold"/>
                  <a:sym typeface="Times New Roman Bold"/>
                </a:rPr>
                <a:t>THE DEFINITION OF A GOAL:</a:t>
              </a:r>
            </a:p>
            <a:p>
              <a:pPr marL="626104" lvl="1" indent="-313052" algn="l">
                <a:lnSpc>
                  <a:spcPts val="4059"/>
                </a:lnSpc>
                <a:buFont typeface="Arial"/>
                <a:buChar char="•"/>
              </a:pPr>
              <a:r>
                <a:rPr lang="en-US" sz="2899">
                  <a:solidFill>
                    <a:srgbClr val="000000"/>
                  </a:solidFill>
                  <a:latin typeface="Times New Roman"/>
                  <a:ea typeface="Times New Roman"/>
                  <a:cs typeface="Times New Roman"/>
                  <a:sym typeface="Times New Roman"/>
                </a:rPr>
                <a:t>A goal is any desired outcome that wouldn’t otherwise happen without you doing something.</a:t>
              </a:r>
            </a:p>
            <a:p>
              <a:pPr marL="626104" lvl="1" indent="-313052" algn="l">
                <a:lnSpc>
                  <a:spcPts val="4059"/>
                </a:lnSpc>
                <a:buFont typeface="Arial"/>
                <a:buChar char="•"/>
              </a:pPr>
              <a:endParaRPr lang="en-US" sz="2899">
                <a:solidFill>
                  <a:srgbClr val="000000"/>
                </a:solidFill>
                <a:latin typeface="Times New Roman"/>
                <a:ea typeface="Times New Roman"/>
                <a:cs typeface="Times New Roman"/>
                <a:sym typeface="Times New Roman"/>
              </a:endParaRPr>
            </a:p>
            <a:p>
              <a:pPr marL="626104" lvl="1" indent="-313052" algn="l">
                <a:lnSpc>
                  <a:spcPts val="4059"/>
                </a:lnSpc>
                <a:buFont typeface="Arial"/>
                <a:buChar char="•"/>
              </a:pPr>
              <a:r>
                <a:rPr lang="en-US" sz="2899">
                  <a:solidFill>
                    <a:srgbClr val="000000"/>
                  </a:solidFill>
                  <a:latin typeface="Times New Roman"/>
                  <a:ea typeface="Times New Roman"/>
                  <a:cs typeface="Times New Roman"/>
                  <a:sym typeface="Times New Roman"/>
                </a:rPr>
                <a:t>Now, I want you to pick one thing that you’re going to focus on for the next 12 months.</a:t>
              </a:r>
            </a:p>
            <a:p>
              <a:pPr marL="626104" lvl="1" indent="-313052" algn="l">
                <a:lnSpc>
                  <a:spcPts val="4059"/>
                </a:lnSpc>
                <a:buFont typeface="Arial"/>
                <a:buChar char="•"/>
              </a:pPr>
              <a:endParaRPr lang="en-US" sz="2899">
                <a:solidFill>
                  <a:srgbClr val="000000"/>
                </a:solidFill>
                <a:latin typeface="Times New Roman"/>
                <a:ea typeface="Times New Roman"/>
                <a:cs typeface="Times New Roman"/>
                <a:sym typeface="Times New Roman"/>
              </a:endParaRPr>
            </a:p>
            <a:p>
              <a:pPr marL="626104" lvl="1" indent="-313052" algn="l">
                <a:lnSpc>
                  <a:spcPts val="4059"/>
                </a:lnSpc>
                <a:buFont typeface="Arial"/>
                <a:buChar char="•"/>
              </a:pPr>
              <a:r>
                <a:rPr lang="en-US" sz="2899">
                  <a:solidFill>
                    <a:srgbClr val="000000"/>
                  </a:solidFill>
                  <a:latin typeface="Times New Roman"/>
                  <a:ea typeface="Times New Roman"/>
                  <a:cs typeface="Times New Roman"/>
                  <a:sym typeface="Times New Roman"/>
                </a:rPr>
                <a:t>Use everything you’ve journaled on so far to pick ONE GOAL you want to work on this year. Choose something that really matters to you.</a:t>
              </a:r>
            </a:p>
            <a:p>
              <a:pPr algn="l">
                <a:lnSpc>
                  <a:spcPts val="4899"/>
                </a:lnSpc>
              </a:pPr>
              <a:endParaRPr lang="en-US" sz="2899">
                <a:solidFill>
                  <a:srgbClr val="000000"/>
                </a:solidFill>
                <a:latin typeface="Times New Roman"/>
                <a:ea typeface="Times New Roman"/>
                <a:cs typeface="Times New Roman"/>
                <a:sym typeface="Times New Roman"/>
              </a:endParaRPr>
            </a:p>
          </p:txBody>
        </p:sp>
      </p:grpSp>
      <p:sp>
        <p:nvSpPr>
          <p:cNvPr id="45" name="TextBox 45"/>
          <p:cNvSpPr txBox="1"/>
          <p:nvPr/>
        </p:nvSpPr>
        <p:spPr>
          <a:xfrm>
            <a:off x="14971754" y="7498120"/>
            <a:ext cx="1013718" cy="580390"/>
          </a:xfrm>
          <a:prstGeom prst="rect">
            <a:avLst/>
          </a:prstGeom>
        </p:spPr>
        <p:txBody>
          <a:bodyPr lIns="0" tIns="0" rIns="0" bIns="0" rtlCol="0" anchor="t">
            <a:spAutoFit/>
          </a:bodyPr>
          <a:lstStyle/>
          <a:p>
            <a:pPr algn="ctr">
              <a:lnSpc>
                <a:spcPts val="4759"/>
              </a:lnSpc>
              <a:spcBef>
                <a:spcPct val="0"/>
              </a:spcBef>
            </a:pPr>
            <a:r>
              <a:rPr lang="en-US" sz="3399">
                <a:solidFill>
                  <a:srgbClr val="FFFFF9"/>
                </a:solidFill>
                <a:latin typeface="Lexend Deca"/>
                <a:ea typeface="Lexend Deca"/>
                <a:cs typeface="Lexend Deca"/>
                <a:sym typeface="Lexend Deca"/>
              </a:rPr>
              <a:t>α = 0</a:t>
            </a:r>
          </a:p>
        </p:txBody>
      </p:sp>
      <p:grpSp>
        <p:nvGrpSpPr>
          <p:cNvPr id="46" name="Group 46"/>
          <p:cNvGrpSpPr/>
          <p:nvPr/>
        </p:nvGrpSpPr>
        <p:grpSpPr>
          <a:xfrm>
            <a:off x="10244408" y="1620270"/>
            <a:ext cx="7333460" cy="850696"/>
            <a:chOff x="0" y="0"/>
            <a:chExt cx="1931446" cy="224052"/>
          </a:xfrm>
        </p:grpSpPr>
        <p:sp>
          <p:nvSpPr>
            <p:cNvPr id="47" name="Freeform 47"/>
            <p:cNvSpPr/>
            <p:nvPr/>
          </p:nvSpPr>
          <p:spPr>
            <a:xfrm>
              <a:off x="0" y="0"/>
              <a:ext cx="1931446" cy="224052"/>
            </a:xfrm>
            <a:custGeom>
              <a:avLst/>
              <a:gdLst/>
              <a:ahLst/>
              <a:cxnLst/>
              <a:rect l="l" t="t" r="r" b="b"/>
              <a:pathLst>
                <a:path w="1931446" h="224052">
                  <a:moveTo>
                    <a:pt x="11613" y="0"/>
                  </a:moveTo>
                  <a:lnTo>
                    <a:pt x="1919834" y="0"/>
                  </a:lnTo>
                  <a:cubicBezTo>
                    <a:pt x="1926247" y="0"/>
                    <a:pt x="1931446" y="5199"/>
                    <a:pt x="1931446" y="11613"/>
                  </a:cubicBezTo>
                  <a:lnTo>
                    <a:pt x="1931446" y="212439"/>
                  </a:lnTo>
                  <a:cubicBezTo>
                    <a:pt x="1931446" y="218852"/>
                    <a:pt x="1926247" y="224052"/>
                    <a:pt x="1919834" y="224052"/>
                  </a:cubicBezTo>
                  <a:lnTo>
                    <a:pt x="11613" y="224052"/>
                  </a:lnTo>
                  <a:cubicBezTo>
                    <a:pt x="5199" y="224052"/>
                    <a:pt x="0" y="218852"/>
                    <a:pt x="0" y="212439"/>
                  </a:cubicBezTo>
                  <a:lnTo>
                    <a:pt x="0" y="11613"/>
                  </a:lnTo>
                  <a:cubicBezTo>
                    <a:pt x="0" y="5199"/>
                    <a:pt x="5199" y="0"/>
                    <a:pt x="11613" y="0"/>
                  </a:cubicBezTo>
                  <a:close/>
                </a:path>
              </a:pathLst>
            </a:custGeom>
            <a:solidFill>
              <a:srgbClr val="525AE3"/>
            </a:solidFill>
            <a:ln w="95250" cap="sq">
              <a:solidFill>
                <a:srgbClr val="565DE4"/>
              </a:solidFill>
              <a:prstDash val="solid"/>
              <a:miter/>
            </a:ln>
          </p:spPr>
          <p:txBody>
            <a:bodyPr/>
            <a:lstStyle/>
            <a:p>
              <a:endParaRPr lang="en-IN"/>
            </a:p>
          </p:txBody>
        </p:sp>
        <p:sp>
          <p:nvSpPr>
            <p:cNvPr id="48" name="TextBox 48"/>
            <p:cNvSpPr txBox="1"/>
            <p:nvPr/>
          </p:nvSpPr>
          <p:spPr>
            <a:xfrm>
              <a:off x="0" y="-57150"/>
              <a:ext cx="1931446" cy="281202"/>
            </a:xfrm>
            <a:prstGeom prst="rect">
              <a:avLst/>
            </a:prstGeom>
          </p:spPr>
          <p:txBody>
            <a:bodyPr lIns="50800" tIns="50800" rIns="50800" bIns="50800" rtlCol="0" anchor="ctr"/>
            <a:lstStyle/>
            <a:p>
              <a:pPr algn="l">
                <a:lnSpc>
                  <a:spcPts val="3639"/>
                </a:lnSpc>
              </a:pPr>
              <a:r>
                <a:rPr lang="en-US" sz="2599">
                  <a:solidFill>
                    <a:srgbClr val="FFFFFF"/>
                  </a:solidFill>
                  <a:latin typeface="Lexend Deca"/>
                  <a:ea typeface="Lexend Deca"/>
                  <a:cs typeface="Lexend Deca"/>
                  <a:sym typeface="Lexend Deca"/>
                </a:rPr>
                <a:t>What is the definition of a goal?</a:t>
              </a:r>
            </a:p>
          </p:txBody>
        </p:sp>
      </p:grpSp>
      <p:grpSp>
        <p:nvGrpSpPr>
          <p:cNvPr id="49" name="Group 49"/>
          <p:cNvGrpSpPr/>
          <p:nvPr/>
        </p:nvGrpSpPr>
        <p:grpSpPr>
          <a:xfrm>
            <a:off x="11266207" y="3910353"/>
            <a:ext cx="2603384" cy="481612"/>
            <a:chOff x="0" y="0"/>
            <a:chExt cx="685665" cy="126844"/>
          </a:xfrm>
        </p:grpSpPr>
        <p:sp>
          <p:nvSpPr>
            <p:cNvPr id="50" name="Freeform 50"/>
            <p:cNvSpPr/>
            <p:nvPr/>
          </p:nvSpPr>
          <p:spPr>
            <a:xfrm>
              <a:off x="0" y="0"/>
              <a:ext cx="685665" cy="126844"/>
            </a:xfrm>
            <a:custGeom>
              <a:avLst/>
              <a:gdLst/>
              <a:ahLst/>
              <a:cxnLst/>
              <a:rect l="l" t="t" r="r" b="b"/>
              <a:pathLst>
                <a:path w="685665" h="126844">
                  <a:moveTo>
                    <a:pt x="0" y="0"/>
                  </a:moveTo>
                  <a:lnTo>
                    <a:pt x="685665" y="0"/>
                  </a:lnTo>
                  <a:lnTo>
                    <a:pt x="685665" y="126844"/>
                  </a:lnTo>
                  <a:lnTo>
                    <a:pt x="0" y="126844"/>
                  </a:lnTo>
                  <a:close/>
                </a:path>
              </a:pathLst>
            </a:custGeom>
            <a:solidFill>
              <a:srgbClr val="F90C00">
                <a:alpha val="29804"/>
              </a:srgbClr>
            </a:solidFill>
          </p:spPr>
          <p:txBody>
            <a:bodyPr/>
            <a:lstStyle/>
            <a:p>
              <a:endParaRPr lang="en-IN"/>
            </a:p>
          </p:txBody>
        </p:sp>
        <p:sp>
          <p:nvSpPr>
            <p:cNvPr id="51" name="TextBox 51"/>
            <p:cNvSpPr txBox="1"/>
            <p:nvPr/>
          </p:nvSpPr>
          <p:spPr>
            <a:xfrm>
              <a:off x="0" y="-38100"/>
              <a:ext cx="685665" cy="164944"/>
            </a:xfrm>
            <a:prstGeom prst="rect">
              <a:avLst/>
            </a:prstGeom>
          </p:spPr>
          <p:txBody>
            <a:bodyPr lIns="50800" tIns="50800" rIns="50800" bIns="50800" rtlCol="0" anchor="ctr"/>
            <a:lstStyle/>
            <a:p>
              <a:pPr algn="ctr">
                <a:lnSpc>
                  <a:spcPts val="2659"/>
                </a:lnSpc>
              </a:pPr>
              <a:endParaRPr/>
            </a:p>
          </p:txBody>
        </p:sp>
      </p:grpSp>
      <p:sp>
        <p:nvSpPr>
          <p:cNvPr id="52" name="TextBox 52"/>
          <p:cNvSpPr txBox="1"/>
          <p:nvPr/>
        </p:nvSpPr>
        <p:spPr>
          <a:xfrm>
            <a:off x="266692" y="95109"/>
            <a:ext cx="18021308" cy="811035"/>
          </a:xfrm>
          <a:prstGeom prst="rect">
            <a:avLst/>
          </a:prstGeom>
        </p:spPr>
        <p:txBody>
          <a:bodyPr lIns="0" tIns="0" rIns="0" bIns="0" rtlCol="0" anchor="t">
            <a:spAutoFit/>
          </a:bodyPr>
          <a:lstStyle/>
          <a:p>
            <a:pPr algn="l">
              <a:lnSpc>
                <a:spcPts val="6747"/>
              </a:lnSpc>
              <a:spcBef>
                <a:spcPct val="0"/>
              </a:spcBef>
            </a:pPr>
            <a:r>
              <a:rPr lang="en-US" sz="4819">
                <a:solidFill>
                  <a:srgbClr val="FA8E8E"/>
                </a:solidFill>
                <a:latin typeface="Lexend Deca"/>
                <a:ea typeface="Lexend Deca"/>
                <a:cs typeface="Lexend Deca"/>
                <a:sym typeface="Lexend Deca"/>
              </a:rPr>
              <a:t>Preliminary Results (Context-Aware Decoding, Mistral 7B)</a:t>
            </a:r>
          </a:p>
        </p:txBody>
      </p:sp>
      <p:grpSp>
        <p:nvGrpSpPr>
          <p:cNvPr id="53" name="Group 44">
            <a:extLst>
              <a:ext uri="{FF2B5EF4-FFF2-40B4-BE49-F238E27FC236}">
                <a16:creationId xmlns:a16="http://schemas.microsoft.com/office/drawing/2014/main" id="{937DBF0A-3F5C-E57A-6677-85F7C9CBF5AF}"/>
              </a:ext>
            </a:extLst>
          </p:cNvPr>
          <p:cNvGrpSpPr/>
          <p:nvPr/>
        </p:nvGrpSpPr>
        <p:grpSpPr>
          <a:xfrm>
            <a:off x="1012425" y="4226655"/>
            <a:ext cx="8153346" cy="1000101"/>
            <a:chOff x="0" y="0"/>
            <a:chExt cx="2147383" cy="263401"/>
          </a:xfrm>
        </p:grpSpPr>
        <p:sp>
          <p:nvSpPr>
            <p:cNvPr id="54" name="Freeform 45">
              <a:extLst>
                <a:ext uri="{FF2B5EF4-FFF2-40B4-BE49-F238E27FC236}">
                  <a16:creationId xmlns:a16="http://schemas.microsoft.com/office/drawing/2014/main" id="{359D4613-DDD0-522E-65E1-387182FC2656}"/>
                </a:ext>
              </a:extLst>
            </p:cNvPr>
            <p:cNvSpPr/>
            <p:nvPr/>
          </p:nvSpPr>
          <p:spPr>
            <a:xfrm>
              <a:off x="0" y="0"/>
              <a:ext cx="2147383" cy="263401"/>
            </a:xfrm>
            <a:custGeom>
              <a:avLst/>
              <a:gdLst/>
              <a:ahLst/>
              <a:cxnLst/>
              <a:rect l="l" t="t" r="r" b="b"/>
              <a:pathLst>
                <a:path w="2147383" h="263401">
                  <a:moveTo>
                    <a:pt x="0" y="0"/>
                  </a:moveTo>
                  <a:lnTo>
                    <a:pt x="2147383" y="0"/>
                  </a:lnTo>
                  <a:lnTo>
                    <a:pt x="2147383" y="263401"/>
                  </a:lnTo>
                  <a:lnTo>
                    <a:pt x="0" y="263401"/>
                  </a:lnTo>
                  <a:close/>
                </a:path>
              </a:pathLst>
            </a:custGeom>
            <a:solidFill>
              <a:srgbClr val="FFDE59">
                <a:alpha val="29804"/>
              </a:srgbClr>
            </a:solidFill>
          </p:spPr>
          <p:txBody>
            <a:bodyPr/>
            <a:lstStyle/>
            <a:p>
              <a:endParaRPr lang="en-IN"/>
            </a:p>
          </p:txBody>
        </p:sp>
        <p:sp>
          <p:nvSpPr>
            <p:cNvPr id="55" name="TextBox 46">
              <a:extLst>
                <a:ext uri="{FF2B5EF4-FFF2-40B4-BE49-F238E27FC236}">
                  <a16:creationId xmlns:a16="http://schemas.microsoft.com/office/drawing/2014/main" id="{0FFE10B1-A8E8-CA76-CB0B-DD7FD716DDFF}"/>
                </a:ext>
              </a:extLst>
            </p:cNvPr>
            <p:cNvSpPr txBox="1"/>
            <p:nvPr/>
          </p:nvSpPr>
          <p:spPr>
            <a:xfrm>
              <a:off x="0" y="-38100"/>
              <a:ext cx="2147383" cy="301501"/>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IN"/>
          </a:p>
        </p:txBody>
      </p:sp>
      <p:sp>
        <p:nvSpPr>
          <p:cNvPr id="3" name="Freeform 3"/>
          <p:cNvSpPr/>
          <p:nvPr/>
        </p:nvSpPr>
        <p:spPr>
          <a:xfrm>
            <a:off x="10061636" y="1470315"/>
            <a:ext cx="7699004" cy="4723148"/>
          </a:xfrm>
          <a:custGeom>
            <a:avLst/>
            <a:gdLst/>
            <a:ahLst/>
            <a:cxnLst/>
            <a:rect l="l" t="t" r="r" b="b"/>
            <a:pathLst>
              <a:path w="7699004" h="4723148">
                <a:moveTo>
                  <a:pt x="0" y="0"/>
                </a:moveTo>
                <a:lnTo>
                  <a:pt x="7699004" y="0"/>
                </a:lnTo>
                <a:lnTo>
                  <a:pt x="7699004" y="4723148"/>
                </a:lnTo>
                <a:lnTo>
                  <a:pt x="0" y="4723148"/>
                </a:lnTo>
                <a:lnTo>
                  <a:pt x="0" y="0"/>
                </a:lnTo>
                <a:close/>
              </a:path>
            </a:pathLst>
          </a:custGeom>
          <a:blipFill>
            <a:blip r:embed="rId4"/>
            <a:stretch>
              <a:fillRect l="-185569" t="-87698" r="-8542" b="-124084"/>
            </a:stretch>
          </a:blipFill>
        </p:spPr>
        <p:txBody>
          <a:bodyPr/>
          <a:lstStyle/>
          <a:p>
            <a:endParaRPr lang="en-IN"/>
          </a:p>
        </p:txBody>
      </p:sp>
      <p:grpSp>
        <p:nvGrpSpPr>
          <p:cNvPr id="4" name="Group 4"/>
          <p:cNvGrpSpPr/>
          <p:nvPr/>
        </p:nvGrpSpPr>
        <p:grpSpPr>
          <a:xfrm>
            <a:off x="10110188" y="1470315"/>
            <a:ext cx="6196306" cy="145905"/>
            <a:chOff x="0" y="0"/>
            <a:chExt cx="1631949" cy="38428"/>
          </a:xfrm>
        </p:grpSpPr>
        <p:sp>
          <p:nvSpPr>
            <p:cNvPr id="5" name="Freeform 5"/>
            <p:cNvSpPr/>
            <p:nvPr/>
          </p:nvSpPr>
          <p:spPr>
            <a:xfrm>
              <a:off x="0" y="0"/>
              <a:ext cx="1631949" cy="38428"/>
            </a:xfrm>
            <a:custGeom>
              <a:avLst/>
              <a:gdLst/>
              <a:ahLst/>
              <a:cxnLst/>
              <a:rect l="l" t="t" r="r" b="b"/>
              <a:pathLst>
                <a:path w="1631949" h="38428">
                  <a:moveTo>
                    <a:pt x="0" y="0"/>
                  </a:moveTo>
                  <a:lnTo>
                    <a:pt x="1631949" y="0"/>
                  </a:lnTo>
                  <a:lnTo>
                    <a:pt x="1631949" y="38428"/>
                  </a:lnTo>
                  <a:lnTo>
                    <a:pt x="0" y="38428"/>
                  </a:lnTo>
                  <a:close/>
                </a:path>
              </a:pathLst>
            </a:custGeom>
            <a:solidFill>
              <a:srgbClr val="FFFFFF"/>
            </a:solidFill>
          </p:spPr>
          <p:txBody>
            <a:bodyPr/>
            <a:lstStyle/>
            <a:p>
              <a:endParaRPr lang="en-IN"/>
            </a:p>
          </p:txBody>
        </p:sp>
        <p:sp>
          <p:nvSpPr>
            <p:cNvPr id="6" name="TextBox 6"/>
            <p:cNvSpPr txBox="1"/>
            <p:nvPr/>
          </p:nvSpPr>
          <p:spPr>
            <a:xfrm>
              <a:off x="0" y="-38100"/>
              <a:ext cx="1631949" cy="76528"/>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13733504" y="8269158"/>
            <a:ext cx="3490218" cy="580390"/>
          </a:xfrm>
          <a:prstGeom prst="rect">
            <a:avLst/>
          </a:prstGeom>
        </p:spPr>
        <p:txBody>
          <a:bodyPr lIns="0" tIns="0" rIns="0" bIns="0" rtlCol="0" anchor="t">
            <a:spAutoFit/>
          </a:bodyPr>
          <a:lstStyle/>
          <a:p>
            <a:pPr algn="ctr">
              <a:lnSpc>
                <a:spcPts val="4759"/>
              </a:lnSpc>
              <a:spcBef>
                <a:spcPct val="0"/>
              </a:spcBef>
            </a:pPr>
            <a:r>
              <a:rPr lang="en-US" sz="3399">
                <a:solidFill>
                  <a:srgbClr val="FFFFF9"/>
                </a:solidFill>
                <a:latin typeface="Lexend Deca"/>
                <a:ea typeface="Lexend Deca"/>
                <a:cs typeface="Lexend Deca"/>
                <a:sym typeface="Lexend Deca"/>
              </a:rPr>
              <a:t>Context (Strong)</a:t>
            </a:r>
          </a:p>
        </p:txBody>
      </p:sp>
      <p:grpSp>
        <p:nvGrpSpPr>
          <p:cNvPr id="8" name="Group 8"/>
          <p:cNvGrpSpPr/>
          <p:nvPr/>
        </p:nvGrpSpPr>
        <p:grpSpPr>
          <a:xfrm>
            <a:off x="10829712" y="6898721"/>
            <a:ext cx="2359579" cy="2359579"/>
            <a:chOff x="0" y="0"/>
            <a:chExt cx="3146106" cy="3146106"/>
          </a:xfrm>
        </p:grpSpPr>
        <p:sp>
          <p:nvSpPr>
            <p:cNvPr id="9" name="Freeform 9"/>
            <p:cNvSpPr/>
            <p:nvPr/>
          </p:nvSpPr>
          <p:spPr>
            <a:xfrm>
              <a:off x="0" y="0"/>
              <a:ext cx="3146106" cy="3146106"/>
            </a:xfrm>
            <a:custGeom>
              <a:avLst/>
              <a:gdLst/>
              <a:ahLst/>
              <a:cxnLst/>
              <a:rect l="l" t="t" r="r" b="b"/>
              <a:pathLst>
                <a:path w="3146106" h="3146106">
                  <a:moveTo>
                    <a:pt x="0" y="0"/>
                  </a:moveTo>
                  <a:lnTo>
                    <a:pt x="3146106" y="0"/>
                  </a:lnTo>
                  <a:lnTo>
                    <a:pt x="3146106" y="3146106"/>
                  </a:lnTo>
                  <a:lnTo>
                    <a:pt x="0" y="31461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10" name="Group 10"/>
            <p:cNvGrpSpPr/>
            <p:nvPr/>
          </p:nvGrpSpPr>
          <p:grpSpPr>
            <a:xfrm>
              <a:off x="788685" y="788685"/>
              <a:ext cx="1568735" cy="156873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03030"/>
              </a:solidFill>
              <a:ln cap="sq">
                <a:noFill/>
                <a:prstDash val="solid"/>
                <a:miter/>
              </a:ln>
            </p:spPr>
            <p:txBody>
              <a:bodyPr/>
              <a:lstStyle/>
              <a:p>
                <a:endParaRPr lang="en-IN"/>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flipH="1" flipV="1">
              <a:off x="944657" y="1230576"/>
              <a:ext cx="709130" cy="372005"/>
            </a:xfrm>
            <a:prstGeom prst="line">
              <a:avLst/>
            </a:prstGeom>
            <a:ln w="190500" cap="rnd">
              <a:solidFill>
                <a:srgbClr val="F4F4F4"/>
              </a:solidFill>
              <a:prstDash val="solid"/>
              <a:headEnd type="none" w="sm" len="sm"/>
              <a:tailEnd type="none" w="sm" len="sm"/>
            </a:ln>
          </p:spPr>
          <p:txBody>
            <a:bodyPr/>
            <a:lstStyle/>
            <a:p>
              <a:endParaRPr lang="en-IN"/>
            </a:p>
          </p:txBody>
        </p:sp>
        <p:grpSp>
          <p:nvGrpSpPr>
            <p:cNvPr id="14" name="Group 14"/>
            <p:cNvGrpSpPr/>
            <p:nvPr/>
          </p:nvGrpSpPr>
          <p:grpSpPr>
            <a:xfrm>
              <a:off x="2058852" y="351805"/>
              <a:ext cx="285496" cy="28549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858C"/>
              </a:solidFill>
            </p:spPr>
            <p:txBody>
              <a:bodyPr/>
              <a:lstStyle/>
              <a:p>
                <a:endParaRPr lang="en-IN"/>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341068" y="801385"/>
              <a:ext cx="285496" cy="28549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72989" y="1430305"/>
              <a:ext cx="285496" cy="285496"/>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0C00"/>
              </a:solidFill>
            </p:spPr>
            <p:txBody>
              <a:bodyPr/>
              <a:lstStyle/>
              <a:p>
                <a:endParaRPr lang="en-IN"/>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2517441" y="801385"/>
              <a:ext cx="285496" cy="285496"/>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858C"/>
              </a:solidFill>
            </p:spPr>
            <p:txBody>
              <a:bodyPr/>
              <a:lstStyle/>
              <a:p>
                <a:endParaRPr lang="en-IN"/>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2690907" y="1430305"/>
              <a:ext cx="285496" cy="285496"/>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858C"/>
              </a:solidFill>
            </p:spPr>
            <p:txBody>
              <a:bodyPr/>
              <a:lstStyle/>
              <a:p>
                <a:endParaRPr lang="en-IN"/>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430305" y="170957"/>
              <a:ext cx="285496" cy="285496"/>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858C"/>
              </a:solidFill>
            </p:spPr>
            <p:txBody>
              <a:bodyPr/>
              <a:lstStyle/>
              <a:p>
                <a:endParaRPr lang="en-IN"/>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801909" y="351805"/>
              <a:ext cx="285496" cy="285496"/>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858C"/>
              </a:solidFill>
            </p:spPr>
            <p:txBody>
              <a:bodyPr/>
              <a:lstStyle/>
              <a:p>
                <a:endParaRPr lang="en-IN"/>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sp>
        <p:nvSpPr>
          <p:cNvPr id="35" name="Freeform 35"/>
          <p:cNvSpPr/>
          <p:nvPr/>
        </p:nvSpPr>
        <p:spPr>
          <a:xfrm>
            <a:off x="247642" y="1312291"/>
            <a:ext cx="9505224" cy="8615393"/>
          </a:xfrm>
          <a:custGeom>
            <a:avLst/>
            <a:gdLst/>
            <a:ahLst/>
            <a:cxnLst/>
            <a:rect l="l" t="t" r="r" b="b"/>
            <a:pathLst>
              <a:path w="9505224" h="8615393">
                <a:moveTo>
                  <a:pt x="0" y="0"/>
                </a:moveTo>
                <a:lnTo>
                  <a:pt x="9505224" y="0"/>
                </a:lnTo>
                <a:lnTo>
                  <a:pt x="9505224" y="8615393"/>
                </a:lnTo>
                <a:lnTo>
                  <a:pt x="0" y="8615393"/>
                </a:lnTo>
                <a:lnTo>
                  <a:pt x="0" y="0"/>
                </a:lnTo>
                <a:close/>
              </a:path>
            </a:pathLst>
          </a:custGeom>
          <a:blipFill>
            <a:blip r:embed="rId7"/>
            <a:stretch>
              <a:fillRect l="-17563" t="-6372" r="-75999" b="-34858"/>
            </a:stretch>
          </a:blipFill>
        </p:spPr>
        <p:txBody>
          <a:bodyPr/>
          <a:lstStyle/>
          <a:p>
            <a:endParaRPr lang="en-IN"/>
          </a:p>
        </p:txBody>
      </p:sp>
      <p:sp>
        <p:nvSpPr>
          <p:cNvPr id="39" name="TextBox 39"/>
          <p:cNvSpPr txBox="1"/>
          <p:nvPr/>
        </p:nvSpPr>
        <p:spPr>
          <a:xfrm>
            <a:off x="14968926" y="7498120"/>
            <a:ext cx="1019373" cy="580390"/>
          </a:xfrm>
          <a:prstGeom prst="rect">
            <a:avLst/>
          </a:prstGeom>
        </p:spPr>
        <p:txBody>
          <a:bodyPr lIns="0" tIns="0" rIns="0" bIns="0" rtlCol="0" anchor="t">
            <a:spAutoFit/>
          </a:bodyPr>
          <a:lstStyle/>
          <a:p>
            <a:pPr algn="ctr">
              <a:lnSpc>
                <a:spcPts val="4759"/>
              </a:lnSpc>
              <a:spcBef>
                <a:spcPct val="0"/>
              </a:spcBef>
            </a:pPr>
            <a:r>
              <a:rPr lang="en-US" sz="3399">
                <a:solidFill>
                  <a:srgbClr val="FFFFF9"/>
                </a:solidFill>
                <a:latin typeface="Lexend Deca"/>
                <a:ea typeface="Lexend Deca"/>
                <a:cs typeface="Lexend Deca"/>
                <a:sym typeface="Lexend Deca"/>
              </a:rPr>
              <a:t>α = 4</a:t>
            </a:r>
          </a:p>
        </p:txBody>
      </p:sp>
      <p:grpSp>
        <p:nvGrpSpPr>
          <p:cNvPr id="40" name="Group 40"/>
          <p:cNvGrpSpPr/>
          <p:nvPr/>
        </p:nvGrpSpPr>
        <p:grpSpPr>
          <a:xfrm>
            <a:off x="10244408" y="1620270"/>
            <a:ext cx="7333460" cy="850696"/>
            <a:chOff x="0" y="0"/>
            <a:chExt cx="1931446" cy="224052"/>
          </a:xfrm>
        </p:grpSpPr>
        <p:sp>
          <p:nvSpPr>
            <p:cNvPr id="41" name="Freeform 41"/>
            <p:cNvSpPr/>
            <p:nvPr/>
          </p:nvSpPr>
          <p:spPr>
            <a:xfrm>
              <a:off x="0" y="0"/>
              <a:ext cx="1931446" cy="224052"/>
            </a:xfrm>
            <a:custGeom>
              <a:avLst/>
              <a:gdLst/>
              <a:ahLst/>
              <a:cxnLst/>
              <a:rect l="l" t="t" r="r" b="b"/>
              <a:pathLst>
                <a:path w="1931446" h="224052">
                  <a:moveTo>
                    <a:pt x="11613" y="0"/>
                  </a:moveTo>
                  <a:lnTo>
                    <a:pt x="1919834" y="0"/>
                  </a:lnTo>
                  <a:cubicBezTo>
                    <a:pt x="1926247" y="0"/>
                    <a:pt x="1931446" y="5199"/>
                    <a:pt x="1931446" y="11613"/>
                  </a:cubicBezTo>
                  <a:lnTo>
                    <a:pt x="1931446" y="212439"/>
                  </a:lnTo>
                  <a:cubicBezTo>
                    <a:pt x="1931446" y="218852"/>
                    <a:pt x="1926247" y="224052"/>
                    <a:pt x="1919834" y="224052"/>
                  </a:cubicBezTo>
                  <a:lnTo>
                    <a:pt x="11613" y="224052"/>
                  </a:lnTo>
                  <a:cubicBezTo>
                    <a:pt x="5199" y="224052"/>
                    <a:pt x="0" y="218852"/>
                    <a:pt x="0" y="212439"/>
                  </a:cubicBezTo>
                  <a:lnTo>
                    <a:pt x="0" y="11613"/>
                  </a:lnTo>
                  <a:cubicBezTo>
                    <a:pt x="0" y="5199"/>
                    <a:pt x="5199" y="0"/>
                    <a:pt x="11613" y="0"/>
                  </a:cubicBezTo>
                  <a:close/>
                </a:path>
              </a:pathLst>
            </a:custGeom>
            <a:solidFill>
              <a:srgbClr val="525AE3"/>
            </a:solidFill>
            <a:ln w="95250" cap="sq">
              <a:solidFill>
                <a:srgbClr val="565DE4"/>
              </a:solidFill>
              <a:prstDash val="solid"/>
              <a:miter/>
            </a:ln>
          </p:spPr>
          <p:txBody>
            <a:bodyPr/>
            <a:lstStyle/>
            <a:p>
              <a:endParaRPr lang="en-IN"/>
            </a:p>
          </p:txBody>
        </p:sp>
        <p:sp>
          <p:nvSpPr>
            <p:cNvPr id="42" name="TextBox 42"/>
            <p:cNvSpPr txBox="1"/>
            <p:nvPr/>
          </p:nvSpPr>
          <p:spPr>
            <a:xfrm>
              <a:off x="0" y="-57150"/>
              <a:ext cx="1931446" cy="281202"/>
            </a:xfrm>
            <a:prstGeom prst="rect">
              <a:avLst/>
            </a:prstGeom>
          </p:spPr>
          <p:txBody>
            <a:bodyPr lIns="50800" tIns="50800" rIns="50800" bIns="50800" rtlCol="0" anchor="ctr"/>
            <a:lstStyle/>
            <a:p>
              <a:pPr algn="l">
                <a:lnSpc>
                  <a:spcPts val="3639"/>
                </a:lnSpc>
              </a:pPr>
              <a:r>
                <a:rPr lang="en-US" sz="2599">
                  <a:solidFill>
                    <a:srgbClr val="FFFFFF"/>
                  </a:solidFill>
                  <a:latin typeface="Lexend Deca"/>
                  <a:ea typeface="Lexend Deca"/>
                  <a:cs typeface="Lexend Deca"/>
                  <a:sym typeface="Lexend Deca"/>
                </a:rPr>
                <a:t>What is the definition of a goal?</a:t>
              </a:r>
            </a:p>
          </p:txBody>
        </p:sp>
      </p:grpSp>
      <p:grpSp>
        <p:nvGrpSpPr>
          <p:cNvPr id="43" name="Group 43"/>
          <p:cNvGrpSpPr/>
          <p:nvPr/>
        </p:nvGrpSpPr>
        <p:grpSpPr>
          <a:xfrm>
            <a:off x="10436063" y="2513004"/>
            <a:ext cx="6922840" cy="3680459"/>
            <a:chOff x="0" y="0"/>
            <a:chExt cx="1823299" cy="969339"/>
          </a:xfrm>
        </p:grpSpPr>
        <p:sp>
          <p:nvSpPr>
            <p:cNvPr id="44" name="Freeform 44"/>
            <p:cNvSpPr/>
            <p:nvPr/>
          </p:nvSpPr>
          <p:spPr>
            <a:xfrm>
              <a:off x="0" y="0"/>
              <a:ext cx="1823299" cy="969339"/>
            </a:xfrm>
            <a:custGeom>
              <a:avLst/>
              <a:gdLst/>
              <a:ahLst/>
              <a:cxnLst/>
              <a:rect l="l" t="t" r="r" b="b"/>
              <a:pathLst>
                <a:path w="1823299" h="969339">
                  <a:moveTo>
                    <a:pt x="0" y="0"/>
                  </a:moveTo>
                  <a:lnTo>
                    <a:pt x="1823299" y="0"/>
                  </a:lnTo>
                  <a:lnTo>
                    <a:pt x="1823299" y="969339"/>
                  </a:lnTo>
                  <a:lnTo>
                    <a:pt x="0" y="969339"/>
                  </a:lnTo>
                  <a:close/>
                </a:path>
              </a:pathLst>
            </a:custGeom>
            <a:solidFill>
              <a:srgbClr val="F4F4F4"/>
            </a:solidFill>
          </p:spPr>
          <p:txBody>
            <a:bodyPr/>
            <a:lstStyle/>
            <a:p>
              <a:endParaRPr lang="en-IN"/>
            </a:p>
          </p:txBody>
        </p:sp>
        <p:sp>
          <p:nvSpPr>
            <p:cNvPr id="45" name="TextBox 45"/>
            <p:cNvSpPr txBox="1"/>
            <p:nvPr/>
          </p:nvSpPr>
          <p:spPr>
            <a:xfrm>
              <a:off x="0" y="-66675"/>
              <a:ext cx="1823299" cy="1036014"/>
            </a:xfrm>
            <a:prstGeom prst="rect">
              <a:avLst/>
            </a:prstGeom>
          </p:spPr>
          <p:txBody>
            <a:bodyPr lIns="50800" tIns="50800" rIns="50800" bIns="50800" rtlCol="0" anchor="t"/>
            <a:lstStyle/>
            <a:p>
              <a:pPr algn="l">
                <a:lnSpc>
                  <a:spcPts val="4339"/>
                </a:lnSpc>
              </a:pPr>
              <a:endParaRPr lang="en-US" sz="3099" dirty="0">
                <a:solidFill>
                  <a:srgbClr val="0B081D"/>
                </a:solidFill>
                <a:latin typeface="Lexend Deca"/>
                <a:ea typeface="Lexend Deca"/>
                <a:cs typeface="Lexend Deca"/>
                <a:sym typeface="Lexend Deca"/>
              </a:endParaRPr>
            </a:p>
            <a:p>
              <a:pPr algn="l">
                <a:lnSpc>
                  <a:spcPts val="4339"/>
                </a:lnSpc>
              </a:pPr>
              <a:r>
                <a:rPr lang="en-US" sz="3099" dirty="0">
                  <a:solidFill>
                    <a:srgbClr val="0B081D"/>
                  </a:solidFill>
                  <a:latin typeface="Lexend Deca"/>
                  <a:ea typeface="Lexend Deca"/>
                  <a:cs typeface="Lexend Deca"/>
                  <a:sym typeface="Lexend Deca"/>
                </a:rPr>
                <a:t>According to the instructions, a goal is any desired outcome that wouldn't otherwise happen without you doing something.</a:t>
              </a:r>
            </a:p>
            <a:p>
              <a:pPr algn="l">
                <a:lnSpc>
                  <a:spcPts val="4339"/>
                </a:lnSpc>
              </a:pPr>
              <a:endParaRPr lang="en-US" sz="3099" dirty="0">
                <a:solidFill>
                  <a:srgbClr val="0B081D"/>
                </a:solidFill>
                <a:latin typeface="Lexend Deca"/>
                <a:ea typeface="Lexend Deca"/>
                <a:cs typeface="Lexend Deca"/>
                <a:sym typeface="Lexend Deca"/>
              </a:endParaRPr>
            </a:p>
          </p:txBody>
        </p:sp>
      </p:grpSp>
      <p:sp>
        <p:nvSpPr>
          <p:cNvPr id="58" name="TextBox 58"/>
          <p:cNvSpPr txBox="1"/>
          <p:nvPr/>
        </p:nvSpPr>
        <p:spPr>
          <a:xfrm>
            <a:off x="266692" y="95109"/>
            <a:ext cx="18021308" cy="811035"/>
          </a:xfrm>
          <a:prstGeom prst="rect">
            <a:avLst/>
          </a:prstGeom>
        </p:spPr>
        <p:txBody>
          <a:bodyPr lIns="0" tIns="0" rIns="0" bIns="0" rtlCol="0" anchor="t">
            <a:spAutoFit/>
          </a:bodyPr>
          <a:lstStyle/>
          <a:p>
            <a:pPr algn="l">
              <a:lnSpc>
                <a:spcPts val="6747"/>
              </a:lnSpc>
              <a:spcBef>
                <a:spcPct val="0"/>
              </a:spcBef>
            </a:pPr>
            <a:r>
              <a:rPr lang="en-US" sz="4819">
                <a:solidFill>
                  <a:srgbClr val="FA8E8E"/>
                </a:solidFill>
                <a:latin typeface="Lexend Deca"/>
                <a:ea typeface="Lexend Deca"/>
                <a:cs typeface="Lexend Deca"/>
                <a:sym typeface="Lexend Deca"/>
              </a:rPr>
              <a:t>Preliminary Results (Context-Aware Decoding, Mistral 7B)</a:t>
            </a:r>
          </a:p>
        </p:txBody>
      </p:sp>
      <p:grpSp>
        <p:nvGrpSpPr>
          <p:cNvPr id="59" name="Group 49">
            <a:extLst>
              <a:ext uri="{FF2B5EF4-FFF2-40B4-BE49-F238E27FC236}">
                <a16:creationId xmlns:a16="http://schemas.microsoft.com/office/drawing/2014/main" id="{1945C6FC-D888-603A-113C-2F46D16636DA}"/>
              </a:ext>
            </a:extLst>
          </p:cNvPr>
          <p:cNvGrpSpPr/>
          <p:nvPr/>
        </p:nvGrpSpPr>
        <p:grpSpPr>
          <a:xfrm>
            <a:off x="10436063" y="3427524"/>
            <a:ext cx="6455105" cy="494261"/>
            <a:chOff x="0" y="0"/>
            <a:chExt cx="1700110" cy="130176"/>
          </a:xfrm>
        </p:grpSpPr>
        <p:sp>
          <p:nvSpPr>
            <p:cNvPr id="60" name="Freeform 50">
              <a:extLst>
                <a:ext uri="{FF2B5EF4-FFF2-40B4-BE49-F238E27FC236}">
                  <a16:creationId xmlns:a16="http://schemas.microsoft.com/office/drawing/2014/main" id="{A41B6D65-19A2-1841-80CC-16D86D2FB6AE}"/>
                </a:ext>
              </a:extLst>
            </p:cNvPr>
            <p:cNvSpPr/>
            <p:nvPr/>
          </p:nvSpPr>
          <p:spPr>
            <a:xfrm>
              <a:off x="0" y="0"/>
              <a:ext cx="1700110" cy="130176"/>
            </a:xfrm>
            <a:custGeom>
              <a:avLst/>
              <a:gdLst/>
              <a:ahLst/>
              <a:cxnLst/>
              <a:rect l="l" t="t" r="r" b="b"/>
              <a:pathLst>
                <a:path w="1700110" h="130176">
                  <a:moveTo>
                    <a:pt x="0" y="0"/>
                  </a:moveTo>
                  <a:lnTo>
                    <a:pt x="1700110" y="0"/>
                  </a:lnTo>
                  <a:lnTo>
                    <a:pt x="1700110" y="130176"/>
                  </a:lnTo>
                  <a:lnTo>
                    <a:pt x="0" y="130176"/>
                  </a:lnTo>
                  <a:close/>
                </a:path>
              </a:pathLst>
            </a:custGeom>
            <a:solidFill>
              <a:srgbClr val="7CC644">
                <a:alpha val="29804"/>
              </a:srgbClr>
            </a:solidFill>
          </p:spPr>
          <p:txBody>
            <a:bodyPr/>
            <a:lstStyle/>
            <a:p>
              <a:endParaRPr lang="en-IN"/>
            </a:p>
          </p:txBody>
        </p:sp>
        <p:sp>
          <p:nvSpPr>
            <p:cNvPr id="61" name="TextBox 51">
              <a:extLst>
                <a:ext uri="{FF2B5EF4-FFF2-40B4-BE49-F238E27FC236}">
                  <a16:creationId xmlns:a16="http://schemas.microsoft.com/office/drawing/2014/main" id="{FCC62A79-24D6-7078-77F3-6A9FE66C1503}"/>
                </a:ext>
              </a:extLst>
            </p:cNvPr>
            <p:cNvSpPr txBox="1"/>
            <p:nvPr/>
          </p:nvSpPr>
          <p:spPr>
            <a:xfrm>
              <a:off x="0" y="-38100"/>
              <a:ext cx="1700110" cy="168276"/>
            </a:xfrm>
            <a:prstGeom prst="rect">
              <a:avLst/>
            </a:prstGeom>
          </p:spPr>
          <p:txBody>
            <a:bodyPr lIns="50800" tIns="50800" rIns="50800" bIns="50800" rtlCol="0" anchor="ctr"/>
            <a:lstStyle/>
            <a:p>
              <a:pPr algn="ctr">
                <a:lnSpc>
                  <a:spcPts val="2659"/>
                </a:lnSpc>
              </a:pPr>
              <a:endParaRPr/>
            </a:p>
          </p:txBody>
        </p:sp>
      </p:grpSp>
      <p:grpSp>
        <p:nvGrpSpPr>
          <p:cNvPr id="62" name="Group 52">
            <a:extLst>
              <a:ext uri="{FF2B5EF4-FFF2-40B4-BE49-F238E27FC236}">
                <a16:creationId xmlns:a16="http://schemas.microsoft.com/office/drawing/2014/main" id="{96528B02-E8FF-38F2-4A03-84BF9D85051C}"/>
              </a:ext>
            </a:extLst>
          </p:cNvPr>
          <p:cNvGrpSpPr/>
          <p:nvPr/>
        </p:nvGrpSpPr>
        <p:grpSpPr>
          <a:xfrm>
            <a:off x="10436063" y="4000500"/>
            <a:ext cx="6787659" cy="494261"/>
            <a:chOff x="0" y="0"/>
            <a:chExt cx="1787696" cy="130176"/>
          </a:xfrm>
        </p:grpSpPr>
        <p:sp>
          <p:nvSpPr>
            <p:cNvPr id="63" name="Freeform 53">
              <a:extLst>
                <a:ext uri="{FF2B5EF4-FFF2-40B4-BE49-F238E27FC236}">
                  <a16:creationId xmlns:a16="http://schemas.microsoft.com/office/drawing/2014/main" id="{2F0960B4-5F5D-5B18-D2E9-602CAB142E87}"/>
                </a:ext>
              </a:extLst>
            </p:cNvPr>
            <p:cNvSpPr/>
            <p:nvPr/>
          </p:nvSpPr>
          <p:spPr>
            <a:xfrm>
              <a:off x="0" y="0"/>
              <a:ext cx="1787696" cy="130176"/>
            </a:xfrm>
            <a:custGeom>
              <a:avLst/>
              <a:gdLst/>
              <a:ahLst/>
              <a:cxnLst/>
              <a:rect l="l" t="t" r="r" b="b"/>
              <a:pathLst>
                <a:path w="1787696" h="130176">
                  <a:moveTo>
                    <a:pt x="0" y="0"/>
                  </a:moveTo>
                  <a:lnTo>
                    <a:pt x="1787696" y="0"/>
                  </a:lnTo>
                  <a:lnTo>
                    <a:pt x="1787696" y="130176"/>
                  </a:lnTo>
                  <a:lnTo>
                    <a:pt x="0" y="130176"/>
                  </a:lnTo>
                  <a:close/>
                </a:path>
              </a:pathLst>
            </a:custGeom>
            <a:solidFill>
              <a:srgbClr val="7CC644">
                <a:alpha val="29804"/>
              </a:srgbClr>
            </a:solidFill>
          </p:spPr>
          <p:txBody>
            <a:bodyPr/>
            <a:lstStyle/>
            <a:p>
              <a:endParaRPr lang="en-IN" dirty="0"/>
            </a:p>
          </p:txBody>
        </p:sp>
        <p:sp>
          <p:nvSpPr>
            <p:cNvPr id="64" name="TextBox 54">
              <a:extLst>
                <a:ext uri="{FF2B5EF4-FFF2-40B4-BE49-F238E27FC236}">
                  <a16:creationId xmlns:a16="http://schemas.microsoft.com/office/drawing/2014/main" id="{2BD29F42-42AA-FC68-6960-91C847A985AF}"/>
                </a:ext>
              </a:extLst>
            </p:cNvPr>
            <p:cNvSpPr txBox="1"/>
            <p:nvPr/>
          </p:nvSpPr>
          <p:spPr>
            <a:xfrm>
              <a:off x="0" y="-38100"/>
              <a:ext cx="1787696" cy="168276"/>
            </a:xfrm>
            <a:prstGeom prst="rect">
              <a:avLst/>
            </a:prstGeom>
          </p:spPr>
          <p:txBody>
            <a:bodyPr lIns="50800" tIns="50800" rIns="50800" bIns="50800" rtlCol="0" anchor="ctr"/>
            <a:lstStyle/>
            <a:p>
              <a:pPr algn="ctr">
                <a:lnSpc>
                  <a:spcPts val="2659"/>
                </a:lnSpc>
              </a:pPr>
              <a:endParaRPr/>
            </a:p>
          </p:txBody>
        </p:sp>
      </p:grpSp>
      <p:grpSp>
        <p:nvGrpSpPr>
          <p:cNvPr id="65" name="Group 55">
            <a:extLst>
              <a:ext uri="{FF2B5EF4-FFF2-40B4-BE49-F238E27FC236}">
                <a16:creationId xmlns:a16="http://schemas.microsoft.com/office/drawing/2014/main" id="{A985357C-AC79-BF4F-3BBE-663A5D67DD88}"/>
              </a:ext>
            </a:extLst>
          </p:cNvPr>
          <p:cNvGrpSpPr/>
          <p:nvPr/>
        </p:nvGrpSpPr>
        <p:grpSpPr>
          <a:xfrm>
            <a:off x="10436063" y="4588162"/>
            <a:ext cx="4234979" cy="494261"/>
            <a:chOff x="0" y="0"/>
            <a:chExt cx="1115385" cy="130176"/>
          </a:xfrm>
        </p:grpSpPr>
        <p:sp>
          <p:nvSpPr>
            <p:cNvPr id="66" name="Freeform 56">
              <a:extLst>
                <a:ext uri="{FF2B5EF4-FFF2-40B4-BE49-F238E27FC236}">
                  <a16:creationId xmlns:a16="http://schemas.microsoft.com/office/drawing/2014/main" id="{BFD28864-220B-44DB-30B4-86CFBDF1AF9C}"/>
                </a:ext>
              </a:extLst>
            </p:cNvPr>
            <p:cNvSpPr/>
            <p:nvPr/>
          </p:nvSpPr>
          <p:spPr>
            <a:xfrm>
              <a:off x="0" y="0"/>
              <a:ext cx="1115385" cy="130176"/>
            </a:xfrm>
            <a:custGeom>
              <a:avLst/>
              <a:gdLst/>
              <a:ahLst/>
              <a:cxnLst/>
              <a:rect l="l" t="t" r="r" b="b"/>
              <a:pathLst>
                <a:path w="1115385" h="130176">
                  <a:moveTo>
                    <a:pt x="0" y="0"/>
                  </a:moveTo>
                  <a:lnTo>
                    <a:pt x="1115385" y="0"/>
                  </a:lnTo>
                  <a:lnTo>
                    <a:pt x="1115385" y="130176"/>
                  </a:lnTo>
                  <a:lnTo>
                    <a:pt x="0" y="130176"/>
                  </a:lnTo>
                  <a:close/>
                </a:path>
              </a:pathLst>
            </a:custGeom>
            <a:solidFill>
              <a:srgbClr val="7CC644">
                <a:alpha val="29804"/>
              </a:srgbClr>
            </a:solidFill>
          </p:spPr>
          <p:txBody>
            <a:bodyPr/>
            <a:lstStyle/>
            <a:p>
              <a:endParaRPr lang="en-IN"/>
            </a:p>
          </p:txBody>
        </p:sp>
        <p:sp>
          <p:nvSpPr>
            <p:cNvPr id="67" name="TextBox 57">
              <a:extLst>
                <a:ext uri="{FF2B5EF4-FFF2-40B4-BE49-F238E27FC236}">
                  <a16:creationId xmlns:a16="http://schemas.microsoft.com/office/drawing/2014/main" id="{11DA4E54-1285-55DF-A368-76C9003326EE}"/>
                </a:ext>
              </a:extLst>
            </p:cNvPr>
            <p:cNvSpPr txBox="1"/>
            <p:nvPr/>
          </p:nvSpPr>
          <p:spPr>
            <a:xfrm>
              <a:off x="0" y="-38100"/>
              <a:ext cx="1115385" cy="168276"/>
            </a:xfrm>
            <a:prstGeom prst="rect">
              <a:avLst/>
            </a:prstGeom>
          </p:spPr>
          <p:txBody>
            <a:bodyPr lIns="50800" tIns="50800" rIns="50800" bIns="50800" rtlCol="0" anchor="ctr"/>
            <a:lstStyle/>
            <a:p>
              <a:pPr algn="ctr">
                <a:lnSpc>
                  <a:spcPts val="2659"/>
                </a:lnSpc>
              </a:pPr>
              <a:endParaRPr/>
            </a:p>
          </p:txBody>
        </p:sp>
      </p:grpSp>
      <p:grpSp>
        <p:nvGrpSpPr>
          <p:cNvPr id="71" name="Group 39">
            <a:extLst>
              <a:ext uri="{FF2B5EF4-FFF2-40B4-BE49-F238E27FC236}">
                <a16:creationId xmlns:a16="http://schemas.microsoft.com/office/drawing/2014/main" id="{623E27DC-F516-46BE-C5B9-85E84B09F000}"/>
              </a:ext>
            </a:extLst>
          </p:cNvPr>
          <p:cNvGrpSpPr/>
          <p:nvPr/>
        </p:nvGrpSpPr>
        <p:grpSpPr>
          <a:xfrm>
            <a:off x="419909" y="1462246"/>
            <a:ext cx="9160689" cy="8465438"/>
            <a:chOff x="0" y="0"/>
            <a:chExt cx="2412692" cy="2229580"/>
          </a:xfrm>
        </p:grpSpPr>
        <p:sp>
          <p:nvSpPr>
            <p:cNvPr id="72" name="Freeform 40">
              <a:extLst>
                <a:ext uri="{FF2B5EF4-FFF2-40B4-BE49-F238E27FC236}">
                  <a16:creationId xmlns:a16="http://schemas.microsoft.com/office/drawing/2014/main" id="{BFC67CD1-4009-A09A-64EA-9BD9DE8D791B}"/>
                </a:ext>
              </a:extLst>
            </p:cNvPr>
            <p:cNvSpPr/>
            <p:nvPr/>
          </p:nvSpPr>
          <p:spPr>
            <a:xfrm>
              <a:off x="0" y="0"/>
              <a:ext cx="2412692" cy="2229581"/>
            </a:xfrm>
            <a:custGeom>
              <a:avLst/>
              <a:gdLst/>
              <a:ahLst/>
              <a:cxnLst/>
              <a:rect l="l" t="t" r="r" b="b"/>
              <a:pathLst>
                <a:path w="2412692" h="2229581">
                  <a:moveTo>
                    <a:pt x="0" y="0"/>
                  </a:moveTo>
                  <a:lnTo>
                    <a:pt x="2412692" y="0"/>
                  </a:lnTo>
                  <a:lnTo>
                    <a:pt x="2412692" y="2229581"/>
                  </a:lnTo>
                  <a:lnTo>
                    <a:pt x="0" y="2229581"/>
                  </a:lnTo>
                  <a:close/>
                </a:path>
              </a:pathLst>
            </a:custGeom>
            <a:solidFill>
              <a:srgbClr val="FFFFF9"/>
            </a:solidFill>
          </p:spPr>
          <p:txBody>
            <a:bodyPr/>
            <a:lstStyle/>
            <a:p>
              <a:endParaRPr lang="en-IN"/>
            </a:p>
          </p:txBody>
        </p:sp>
        <p:sp>
          <p:nvSpPr>
            <p:cNvPr id="73" name="TextBox 41">
              <a:extLst>
                <a:ext uri="{FF2B5EF4-FFF2-40B4-BE49-F238E27FC236}">
                  <a16:creationId xmlns:a16="http://schemas.microsoft.com/office/drawing/2014/main" id="{BA79FE93-760A-3E61-2277-CADD9A5A65D4}"/>
                </a:ext>
              </a:extLst>
            </p:cNvPr>
            <p:cNvSpPr txBox="1"/>
            <p:nvPr/>
          </p:nvSpPr>
          <p:spPr>
            <a:xfrm>
              <a:off x="0" y="-114300"/>
              <a:ext cx="2412692" cy="2343880"/>
            </a:xfrm>
            <a:prstGeom prst="rect">
              <a:avLst/>
            </a:prstGeom>
          </p:spPr>
          <p:txBody>
            <a:bodyPr lIns="50800" tIns="50800" rIns="50800" bIns="50800" rtlCol="0" anchor="t"/>
            <a:lstStyle/>
            <a:p>
              <a:pPr marL="626104" lvl="1" indent="-313052" algn="l">
                <a:lnSpc>
                  <a:spcPts val="4059"/>
                </a:lnSpc>
                <a:buFont typeface="Arial"/>
                <a:buChar char="•"/>
              </a:pPr>
              <a:endParaRPr dirty="0"/>
            </a:p>
            <a:p>
              <a:pPr marL="313052" lvl="1" algn="l">
                <a:lnSpc>
                  <a:spcPts val="4059"/>
                </a:lnSpc>
              </a:pPr>
              <a:r>
                <a:rPr lang="en-US" sz="2899" dirty="0">
                  <a:solidFill>
                    <a:srgbClr val="000000"/>
                  </a:solidFill>
                  <a:latin typeface="Times New Roman Bold"/>
                  <a:ea typeface="Times New Roman Bold"/>
                  <a:cs typeface="Times New Roman Bold"/>
                  <a:sym typeface="Times New Roman Bold"/>
                </a:rPr>
                <a:t>WHAT EXCITES YOU ABOUT THE CHANGES YOU WANT TO MAKE?</a:t>
              </a:r>
            </a:p>
            <a:p>
              <a:pPr marL="313052" lvl="1" algn="l">
                <a:lnSpc>
                  <a:spcPts val="4059"/>
                </a:lnSpc>
              </a:pPr>
              <a:r>
                <a:rPr lang="en-US" sz="2899" dirty="0">
                  <a:solidFill>
                    <a:srgbClr val="000000"/>
                  </a:solidFill>
                  <a:latin typeface="Times New Roman"/>
                  <a:ea typeface="Times New Roman"/>
                  <a:cs typeface="Times New Roman"/>
                  <a:sym typeface="Times New Roman"/>
                </a:rPr>
                <a:t>You can let these insights guide your specific goals that you will now map out.</a:t>
              </a:r>
            </a:p>
            <a:p>
              <a:pPr marL="313052" lvl="1" algn="l">
                <a:lnSpc>
                  <a:spcPts val="4059"/>
                </a:lnSpc>
              </a:pPr>
              <a:endParaRPr lang="en-US" sz="2899" dirty="0">
                <a:solidFill>
                  <a:srgbClr val="000000"/>
                </a:solidFill>
                <a:latin typeface="Times New Roman"/>
                <a:ea typeface="Times New Roman"/>
                <a:cs typeface="Times New Roman"/>
                <a:sym typeface="Times New Roman"/>
              </a:endParaRPr>
            </a:p>
            <a:p>
              <a:pPr marL="313052" lvl="1" algn="l">
                <a:lnSpc>
                  <a:spcPts val="4059"/>
                </a:lnSpc>
              </a:pPr>
              <a:r>
                <a:rPr lang="en-US" sz="2899" dirty="0">
                  <a:solidFill>
                    <a:srgbClr val="000000"/>
                  </a:solidFill>
                  <a:latin typeface="Times New Roman Bold"/>
                  <a:ea typeface="Times New Roman Bold"/>
                  <a:cs typeface="Times New Roman Bold"/>
                  <a:sym typeface="Times New Roman Bold"/>
                </a:rPr>
                <a:t>THE DEFINITION OF A GOAL:</a:t>
              </a:r>
            </a:p>
            <a:p>
              <a:pPr marL="313052" lvl="1" algn="l">
                <a:lnSpc>
                  <a:spcPts val="4059"/>
                </a:lnSpc>
              </a:pPr>
              <a:r>
                <a:rPr lang="en-US" sz="2899" dirty="0">
                  <a:solidFill>
                    <a:srgbClr val="000000"/>
                  </a:solidFill>
                  <a:latin typeface="Times New Roman"/>
                  <a:ea typeface="Times New Roman"/>
                  <a:cs typeface="Times New Roman"/>
                  <a:sym typeface="Times New Roman"/>
                </a:rPr>
                <a:t>A goal is any desired outcome that wouldn’t otherwise happen without you doing something.</a:t>
              </a:r>
            </a:p>
            <a:p>
              <a:pPr marL="626104" lvl="1" indent="-313052" algn="l">
                <a:lnSpc>
                  <a:spcPts val="4059"/>
                </a:lnSpc>
                <a:buFont typeface="Arial"/>
                <a:buChar char="•"/>
              </a:pPr>
              <a:endParaRPr lang="en-US" sz="2899" dirty="0">
                <a:solidFill>
                  <a:srgbClr val="000000"/>
                </a:solidFill>
                <a:latin typeface="Times New Roman"/>
                <a:ea typeface="Times New Roman"/>
                <a:cs typeface="Times New Roman"/>
                <a:sym typeface="Times New Roman"/>
              </a:endParaRPr>
            </a:p>
            <a:p>
              <a:pPr marL="313052" lvl="1" algn="l">
                <a:lnSpc>
                  <a:spcPts val="4059"/>
                </a:lnSpc>
              </a:pPr>
              <a:r>
                <a:rPr lang="en-US" sz="2899" dirty="0">
                  <a:solidFill>
                    <a:srgbClr val="000000"/>
                  </a:solidFill>
                  <a:latin typeface="Times New Roman"/>
                  <a:ea typeface="Times New Roman"/>
                  <a:cs typeface="Times New Roman"/>
                  <a:sym typeface="Times New Roman"/>
                </a:rPr>
                <a:t>Now, I want you to pick one thing that you’re going to focus on for the next 12 months.</a:t>
              </a:r>
            </a:p>
            <a:p>
              <a:pPr marL="626104" lvl="1" indent="-313052" algn="l">
                <a:lnSpc>
                  <a:spcPts val="4059"/>
                </a:lnSpc>
                <a:buFont typeface="Arial"/>
                <a:buChar char="•"/>
              </a:pPr>
              <a:endParaRPr lang="en-US" sz="2899" dirty="0">
                <a:solidFill>
                  <a:srgbClr val="000000"/>
                </a:solidFill>
                <a:latin typeface="Times New Roman"/>
                <a:ea typeface="Times New Roman"/>
                <a:cs typeface="Times New Roman"/>
                <a:sym typeface="Times New Roman"/>
              </a:endParaRPr>
            </a:p>
            <a:p>
              <a:pPr marL="313052" lvl="1" algn="l">
                <a:lnSpc>
                  <a:spcPts val="4059"/>
                </a:lnSpc>
              </a:pPr>
              <a:r>
                <a:rPr lang="en-US" sz="2899" dirty="0">
                  <a:solidFill>
                    <a:srgbClr val="000000"/>
                  </a:solidFill>
                  <a:latin typeface="Times New Roman"/>
                  <a:ea typeface="Times New Roman"/>
                  <a:cs typeface="Times New Roman"/>
                  <a:sym typeface="Times New Roman"/>
                </a:rPr>
                <a:t>Use everything you’ve journaled on so far to pick ONE GOAL you want to work on this year. Choose something that really matters to you.</a:t>
              </a:r>
            </a:p>
            <a:p>
              <a:pPr algn="l">
                <a:lnSpc>
                  <a:spcPts val="4899"/>
                </a:lnSpc>
              </a:pPr>
              <a:endParaRPr lang="en-US" sz="2899" dirty="0">
                <a:solidFill>
                  <a:srgbClr val="000000"/>
                </a:solidFill>
                <a:latin typeface="Times New Roman"/>
                <a:ea typeface="Times New Roman"/>
                <a:cs typeface="Times New Roman"/>
                <a:sym typeface="Times New Roman"/>
              </a:endParaRPr>
            </a:p>
          </p:txBody>
        </p:sp>
      </p:grpSp>
      <p:grpSp>
        <p:nvGrpSpPr>
          <p:cNvPr id="74" name="Group 42">
            <a:extLst>
              <a:ext uri="{FF2B5EF4-FFF2-40B4-BE49-F238E27FC236}">
                <a16:creationId xmlns:a16="http://schemas.microsoft.com/office/drawing/2014/main" id="{5176DD38-B7D2-E4C4-96C8-B44B3EBF4150}"/>
              </a:ext>
            </a:extLst>
          </p:cNvPr>
          <p:cNvGrpSpPr/>
          <p:nvPr/>
        </p:nvGrpSpPr>
        <p:grpSpPr>
          <a:xfrm>
            <a:off x="685800" y="4762962"/>
            <a:ext cx="8229600" cy="1000101"/>
            <a:chOff x="0" y="0"/>
            <a:chExt cx="2147383" cy="263401"/>
          </a:xfrm>
        </p:grpSpPr>
        <p:sp>
          <p:nvSpPr>
            <p:cNvPr id="75" name="Freeform 43">
              <a:extLst>
                <a:ext uri="{FF2B5EF4-FFF2-40B4-BE49-F238E27FC236}">
                  <a16:creationId xmlns:a16="http://schemas.microsoft.com/office/drawing/2014/main" id="{76E7426E-1324-B778-2247-7756BD458C1D}"/>
                </a:ext>
              </a:extLst>
            </p:cNvPr>
            <p:cNvSpPr/>
            <p:nvPr/>
          </p:nvSpPr>
          <p:spPr>
            <a:xfrm>
              <a:off x="0" y="0"/>
              <a:ext cx="2147383" cy="263401"/>
            </a:xfrm>
            <a:custGeom>
              <a:avLst/>
              <a:gdLst/>
              <a:ahLst/>
              <a:cxnLst/>
              <a:rect l="l" t="t" r="r" b="b"/>
              <a:pathLst>
                <a:path w="2147383" h="263401">
                  <a:moveTo>
                    <a:pt x="0" y="0"/>
                  </a:moveTo>
                  <a:lnTo>
                    <a:pt x="2147383" y="0"/>
                  </a:lnTo>
                  <a:lnTo>
                    <a:pt x="2147383" y="263401"/>
                  </a:lnTo>
                  <a:lnTo>
                    <a:pt x="0" y="263401"/>
                  </a:lnTo>
                  <a:close/>
                </a:path>
              </a:pathLst>
            </a:custGeom>
            <a:solidFill>
              <a:srgbClr val="7CC644">
                <a:alpha val="29804"/>
              </a:srgbClr>
            </a:solidFill>
          </p:spPr>
          <p:txBody>
            <a:bodyPr/>
            <a:lstStyle/>
            <a:p>
              <a:endParaRPr lang="en-IN"/>
            </a:p>
          </p:txBody>
        </p:sp>
        <p:sp>
          <p:nvSpPr>
            <p:cNvPr id="76" name="TextBox 44">
              <a:extLst>
                <a:ext uri="{FF2B5EF4-FFF2-40B4-BE49-F238E27FC236}">
                  <a16:creationId xmlns:a16="http://schemas.microsoft.com/office/drawing/2014/main" id="{F278C480-F05D-2C72-97AE-E51B58CACB08}"/>
                </a:ext>
              </a:extLst>
            </p:cNvPr>
            <p:cNvSpPr txBox="1"/>
            <p:nvPr/>
          </p:nvSpPr>
          <p:spPr>
            <a:xfrm>
              <a:off x="0" y="-38100"/>
              <a:ext cx="2147383" cy="301501"/>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8888" b="-38888"/>
            </a:stretch>
          </a:blipFill>
        </p:spPr>
        <p:txBody>
          <a:bodyPr/>
          <a:lstStyle/>
          <a:p>
            <a:endParaRPr lang="en-IN"/>
          </a:p>
        </p:txBody>
      </p:sp>
      <p:sp>
        <p:nvSpPr>
          <p:cNvPr id="3" name="TextBox 3"/>
          <p:cNvSpPr txBox="1"/>
          <p:nvPr/>
        </p:nvSpPr>
        <p:spPr>
          <a:xfrm>
            <a:off x="266692" y="85584"/>
            <a:ext cx="15429069"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Related Works</a:t>
            </a:r>
          </a:p>
        </p:txBody>
      </p:sp>
      <p:sp>
        <p:nvSpPr>
          <p:cNvPr id="4" name="Freeform 4"/>
          <p:cNvSpPr/>
          <p:nvPr/>
        </p:nvSpPr>
        <p:spPr>
          <a:xfrm>
            <a:off x="12719381" y="6494973"/>
            <a:ext cx="497424" cy="495615"/>
          </a:xfrm>
          <a:custGeom>
            <a:avLst/>
            <a:gdLst/>
            <a:ahLst/>
            <a:cxnLst/>
            <a:rect l="l" t="t" r="r" b="b"/>
            <a:pathLst>
              <a:path w="497424" h="495615">
                <a:moveTo>
                  <a:pt x="0" y="0"/>
                </a:moveTo>
                <a:lnTo>
                  <a:pt x="497424" y="0"/>
                </a:lnTo>
                <a:lnTo>
                  <a:pt x="497424" y="495615"/>
                </a:lnTo>
                <a:lnTo>
                  <a:pt x="0" y="4956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5" name="TextBox 5"/>
          <p:cNvSpPr txBox="1"/>
          <p:nvPr/>
        </p:nvSpPr>
        <p:spPr>
          <a:xfrm>
            <a:off x="13407305" y="6493368"/>
            <a:ext cx="3652679" cy="497220"/>
          </a:xfrm>
          <a:prstGeom prst="rect">
            <a:avLst/>
          </a:prstGeom>
        </p:spPr>
        <p:txBody>
          <a:bodyPr lIns="0" tIns="0" rIns="0" bIns="0" rtlCol="0" anchor="t">
            <a:spAutoFit/>
          </a:bodyPr>
          <a:lstStyle/>
          <a:p>
            <a:pPr algn="l">
              <a:lnSpc>
                <a:spcPts val="4111"/>
              </a:lnSpc>
              <a:spcBef>
                <a:spcPct val="0"/>
              </a:spcBef>
            </a:pPr>
            <a:r>
              <a:rPr lang="en-US" sz="2936">
                <a:solidFill>
                  <a:srgbClr val="FFFFFF"/>
                </a:solidFill>
                <a:latin typeface="Lexend Deca"/>
                <a:ea typeface="Lexend Deca"/>
                <a:cs typeface="Lexend Deca"/>
                <a:sym typeface="Lexend Deca"/>
              </a:rPr>
              <a:t>Truthful point</a:t>
            </a:r>
          </a:p>
        </p:txBody>
      </p:sp>
      <p:sp>
        <p:nvSpPr>
          <p:cNvPr id="6" name="Freeform 6"/>
          <p:cNvSpPr/>
          <p:nvPr/>
        </p:nvSpPr>
        <p:spPr>
          <a:xfrm>
            <a:off x="12719381" y="7215587"/>
            <a:ext cx="497424" cy="495615"/>
          </a:xfrm>
          <a:custGeom>
            <a:avLst/>
            <a:gdLst/>
            <a:ahLst/>
            <a:cxnLst/>
            <a:rect l="l" t="t" r="r" b="b"/>
            <a:pathLst>
              <a:path w="497424" h="495615">
                <a:moveTo>
                  <a:pt x="0" y="0"/>
                </a:moveTo>
                <a:lnTo>
                  <a:pt x="497424" y="0"/>
                </a:lnTo>
                <a:lnTo>
                  <a:pt x="497424" y="495616"/>
                </a:lnTo>
                <a:lnTo>
                  <a:pt x="0" y="4956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7" name="TextBox 7"/>
          <p:cNvSpPr txBox="1"/>
          <p:nvPr/>
        </p:nvSpPr>
        <p:spPr>
          <a:xfrm>
            <a:off x="13407305" y="7213982"/>
            <a:ext cx="3652679" cy="497220"/>
          </a:xfrm>
          <a:prstGeom prst="rect">
            <a:avLst/>
          </a:prstGeom>
        </p:spPr>
        <p:txBody>
          <a:bodyPr lIns="0" tIns="0" rIns="0" bIns="0" rtlCol="0" anchor="t">
            <a:spAutoFit/>
          </a:bodyPr>
          <a:lstStyle/>
          <a:p>
            <a:pPr algn="l">
              <a:lnSpc>
                <a:spcPts val="4111"/>
              </a:lnSpc>
              <a:spcBef>
                <a:spcPct val="0"/>
              </a:spcBef>
            </a:pPr>
            <a:r>
              <a:rPr lang="en-US" sz="2936">
                <a:solidFill>
                  <a:srgbClr val="FFFFFF"/>
                </a:solidFill>
                <a:latin typeface="Lexend Deca"/>
                <a:ea typeface="Lexend Deca"/>
                <a:cs typeface="Lexend Deca"/>
                <a:sym typeface="Lexend Deca"/>
              </a:rPr>
              <a:t>Untruthful point</a:t>
            </a:r>
          </a:p>
        </p:txBody>
      </p:sp>
      <p:sp>
        <p:nvSpPr>
          <p:cNvPr id="8" name="TextBox 8"/>
          <p:cNvSpPr txBox="1"/>
          <p:nvPr/>
        </p:nvSpPr>
        <p:spPr>
          <a:xfrm>
            <a:off x="266692" y="1141264"/>
            <a:ext cx="18021308" cy="679450"/>
          </a:xfrm>
          <a:prstGeom prst="rect">
            <a:avLst/>
          </a:prstGeom>
        </p:spPr>
        <p:txBody>
          <a:bodyPr lIns="0" tIns="0" rIns="0" bIns="0" rtlCol="0" anchor="t">
            <a:spAutoFit/>
          </a:bodyPr>
          <a:lstStyle/>
          <a:p>
            <a:pPr algn="l">
              <a:lnSpc>
                <a:spcPts val="5599"/>
              </a:lnSpc>
            </a:pPr>
            <a:r>
              <a:rPr lang="en-US" sz="3999">
                <a:solidFill>
                  <a:srgbClr val="FFFFFF"/>
                </a:solidFill>
                <a:latin typeface="Lexend Deca"/>
                <a:ea typeface="Lexend Deca"/>
                <a:cs typeface="Lexend Deca"/>
                <a:sym typeface="Lexend Deca"/>
              </a:rPr>
              <a:t>  2. Inference-Time Intervention: Eliciting Truthful Answers from an LM</a:t>
            </a:r>
          </a:p>
        </p:txBody>
      </p:sp>
      <p:sp>
        <p:nvSpPr>
          <p:cNvPr id="9" name="Freeform 9"/>
          <p:cNvSpPr/>
          <p:nvPr/>
        </p:nvSpPr>
        <p:spPr>
          <a:xfrm>
            <a:off x="4367022" y="2141233"/>
            <a:ext cx="7228409" cy="7228409"/>
          </a:xfrm>
          <a:custGeom>
            <a:avLst/>
            <a:gdLst/>
            <a:ahLst/>
            <a:cxnLst/>
            <a:rect l="l" t="t" r="r" b="b"/>
            <a:pathLst>
              <a:path w="7228409" h="7228409">
                <a:moveTo>
                  <a:pt x="0" y="0"/>
                </a:moveTo>
                <a:lnTo>
                  <a:pt x="7228409" y="0"/>
                </a:lnTo>
                <a:lnTo>
                  <a:pt x="7228409" y="7228408"/>
                </a:lnTo>
                <a:lnTo>
                  <a:pt x="0" y="722840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10" name="Freeform 10"/>
          <p:cNvSpPr/>
          <p:nvPr/>
        </p:nvSpPr>
        <p:spPr>
          <a:xfrm>
            <a:off x="6902654" y="6199112"/>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1" name="Freeform 11"/>
          <p:cNvSpPr/>
          <p:nvPr/>
        </p:nvSpPr>
        <p:spPr>
          <a:xfrm>
            <a:off x="5948863" y="3588200"/>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2" name="Freeform 12"/>
          <p:cNvSpPr/>
          <p:nvPr/>
        </p:nvSpPr>
        <p:spPr>
          <a:xfrm>
            <a:off x="6802173" y="3588200"/>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3" name="Freeform 13"/>
          <p:cNvSpPr/>
          <p:nvPr/>
        </p:nvSpPr>
        <p:spPr>
          <a:xfrm>
            <a:off x="6601117" y="4179351"/>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4" name="Freeform 14"/>
          <p:cNvSpPr/>
          <p:nvPr/>
        </p:nvSpPr>
        <p:spPr>
          <a:xfrm>
            <a:off x="6149919" y="4725213"/>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5" name="Freeform 15"/>
          <p:cNvSpPr/>
          <p:nvPr/>
        </p:nvSpPr>
        <p:spPr>
          <a:xfrm>
            <a:off x="7336201" y="5125864"/>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6" name="Freeform 16"/>
          <p:cNvSpPr/>
          <p:nvPr/>
        </p:nvSpPr>
        <p:spPr>
          <a:xfrm>
            <a:off x="7738314" y="4379676"/>
            <a:ext cx="402113" cy="400651"/>
          </a:xfrm>
          <a:custGeom>
            <a:avLst/>
            <a:gdLst/>
            <a:ahLst/>
            <a:cxnLst/>
            <a:rect l="l" t="t" r="r" b="b"/>
            <a:pathLst>
              <a:path w="402113" h="400651">
                <a:moveTo>
                  <a:pt x="0" y="0"/>
                </a:moveTo>
                <a:lnTo>
                  <a:pt x="402113" y="0"/>
                </a:lnTo>
                <a:lnTo>
                  <a:pt x="402113" y="400652"/>
                </a:lnTo>
                <a:lnTo>
                  <a:pt x="0" y="4006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7" name="Freeform 17"/>
          <p:cNvSpPr/>
          <p:nvPr/>
        </p:nvSpPr>
        <p:spPr>
          <a:xfrm>
            <a:off x="8140427" y="5926774"/>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8" name="Freeform 18"/>
          <p:cNvSpPr/>
          <p:nvPr/>
        </p:nvSpPr>
        <p:spPr>
          <a:xfrm>
            <a:off x="8341484" y="5125864"/>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9" name="Freeform 19"/>
          <p:cNvSpPr/>
          <p:nvPr/>
        </p:nvSpPr>
        <p:spPr>
          <a:xfrm>
            <a:off x="7204287" y="2934374"/>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0" name="Freeform 20"/>
          <p:cNvSpPr/>
          <p:nvPr/>
        </p:nvSpPr>
        <p:spPr>
          <a:xfrm>
            <a:off x="7651962" y="3588200"/>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1" name="Freeform 21"/>
          <p:cNvSpPr/>
          <p:nvPr/>
        </p:nvSpPr>
        <p:spPr>
          <a:xfrm>
            <a:off x="8328421" y="3588200"/>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2" name="Freeform 22"/>
          <p:cNvSpPr/>
          <p:nvPr/>
        </p:nvSpPr>
        <p:spPr>
          <a:xfrm>
            <a:off x="8730534" y="4379676"/>
            <a:ext cx="402113" cy="400651"/>
          </a:xfrm>
          <a:custGeom>
            <a:avLst/>
            <a:gdLst/>
            <a:ahLst/>
            <a:cxnLst/>
            <a:rect l="l" t="t" r="r" b="b"/>
            <a:pathLst>
              <a:path w="402113" h="400651">
                <a:moveTo>
                  <a:pt x="0" y="0"/>
                </a:moveTo>
                <a:lnTo>
                  <a:pt x="402113" y="0"/>
                </a:lnTo>
                <a:lnTo>
                  <a:pt x="402113" y="400652"/>
                </a:lnTo>
                <a:lnTo>
                  <a:pt x="0" y="4006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3" name="Freeform 23"/>
          <p:cNvSpPr/>
          <p:nvPr/>
        </p:nvSpPr>
        <p:spPr>
          <a:xfrm>
            <a:off x="9034433" y="5726448"/>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4" name="Freeform 24"/>
          <p:cNvSpPr/>
          <p:nvPr/>
        </p:nvSpPr>
        <p:spPr>
          <a:xfrm>
            <a:off x="9235490" y="4925538"/>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5" name="Freeform 25"/>
          <p:cNvSpPr/>
          <p:nvPr/>
        </p:nvSpPr>
        <p:spPr>
          <a:xfrm>
            <a:off x="9624540" y="4179351"/>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6" name="Freeform 26"/>
          <p:cNvSpPr/>
          <p:nvPr/>
        </p:nvSpPr>
        <p:spPr>
          <a:xfrm>
            <a:off x="9825597" y="6199112"/>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7" name="Freeform 27"/>
          <p:cNvSpPr/>
          <p:nvPr/>
        </p:nvSpPr>
        <p:spPr>
          <a:xfrm>
            <a:off x="10026653" y="5398202"/>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8" name="Freeform 28"/>
          <p:cNvSpPr/>
          <p:nvPr/>
        </p:nvSpPr>
        <p:spPr>
          <a:xfrm>
            <a:off x="10415703" y="4699640"/>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29" name="Freeform 29"/>
          <p:cNvSpPr/>
          <p:nvPr/>
        </p:nvSpPr>
        <p:spPr>
          <a:xfrm>
            <a:off x="5199555" y="6008612"/>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0" name="Freeform 30"/>
          <p:cNvSpPr/>
          <p:nvPr/>
        </p:nvSpPr>
        <p:spPr>
          <a:xfrm>
            <a:off x="6052866" y="6008612"/>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1" name="Freeform 31"/>
          <p:cNvSpPr/>
          <p:nvPr/>
        </p:nvSpPr>
        <p:spPr>
          <a:xfrm>
            <a:off x="5851809" y="6599763"/>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2" name="Freeform 32"/>
          <p:cNvSpPr/>
          <p:nvPr/>
        </p:nvSpPr>
        <p:spPr>
          <a:xfrm>
            <a:off x="5400612" y="7145625"/>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3" name="Freeform 33"/>
          <p:cNvSpPr/>
          <p:nvPr/>
        </p:nvSpPr>
        <p:spPr>
          <a:xfrm>
            <a:off x="6586893" y="7546276"/>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4" name="Freeform 34"/>
          <p:cNvSpPr/>
          <p:nvPr/>
        </p:nvSpPr>
        <p:spPr>
          <a:xfrm>
            <a:off x="6989006" y="6800088"/>
            <a:ext cx="402113" cy="400651"/>
          </a:xfrm>
          <a:custGeom>
            <a:avLst/>
            <a:gdLst/>
            <a:ahLst/>
            <a:cxnLst/>
            <a:rect l="l" t="t" r="r" b="b"/>
            <a:pathLst>
              <a:path w="402113" h="400651">
                <a:moveTo>
                  <a:pt x="0" y="0"/>
                </a:moveTo>
                <a:lnTo>
                  <a:pt x="402114" y="0"/>
                </a:lnTo>
                <a:lnTo>
                  <a:pt x="402114" y="400652"/>
                </a:lnTo>
                <a:lnTo>
                  <a:pt x="0" y="400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5" name="Freeform 35"/>
          <p:cNvSpPr/>
          <p:nvPr/>
        </p:nvSpPr>
        <p:spPr>
          <a:xfrm>
            <a:off x="7391120" y="8347186"/>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6" name="Freeform 36"/>
          <p:cNvSpPr/>
          <p:nvPr/>
        </p:nvSpPr>
        <p:spPr>
          <a:xfrm>
            <a:off x="7592176" y="7546276"/>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7" name="Freeform 37"/>
          <p:cNvSpPr/>
          <p:nvPr/>
        </p:nvSpPr>
        <p:spPr>
          <a:xfrm>
            <a:off x="6454979" y="5354786"/>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8" name="Freeform 38"/>
          <p:cNvSpPr/>
          <p:nvPr/>
        </p:nvSpPr>
        <p:spPr>
          <a:xfrm>
            <a:off x="7579113" y="6008612"/>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39" name="Freeform 39"/>
          <p:cNvSpPr/>
          <p:nvPr/>
        </p:nvSpPr>
        <p:spPr>
          <a:xfrm>
            <a:off x="7981226" y="6800088"/>
            <a:ext cx="402113" cy="400651"/>
          </a:xfrm>
          <a:custGeom>
            <a:avLst/>
            <a:gdLst/>
            <a:ahLst/>
            <a:cxnLst/>
            <a:rect l="l" t="t" r="r" b="b"/>
            <a:pathLst>
              <a:path w="402113" h="400651">
                <a:moveTo>
                  <a:pt x="0" y="0"/>
                </a:moveTo>
                <a:lnTo>
                  <a:pt x="402114" y="0"/>
                </a:lnTo>
                <a:lnTo>
                  <a:pt x="402114" y="400652"/>
                </a:lnTo>
                <a:lnTo>
                  <a:pt x="0" y="400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0" name="Freeform 40"/>
          <p:cNvSpPr/>
          <p:nvPr/>
        </p:nvSpPr>
        <p:spPr>
          <a:xfrm>
            <a:off x="8285126" y="8146860"/>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1" name="Freeform 41"/>
          <p:cNvSpPr/>
          <p:nvPr/>
        </p:nvSpPr>
        <p:spPr>
          <a:xfrm>
            <a:off x="8486183" y="7345950"/>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2" name="Freeform 42"/>
          <p:cNvSpPr/>
          <p:nvPr/>
        </p:nvSpPr>
        <p:spPr>
          <a:xfrm>
            <a:off x="8875233" y="6599763"/>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3" name="Freeform 43"/>
          <p:cNvSpPr/>
          <p:nvPr/>
        </p:nvSpPr>
        <p:spPr>
          <a:xfrm>
            <a:off x="9076289" y="8667149"/>
            <a:ext cx="402113" cy="400651"/>
          </a:xfrm>
          <a:custGeom>
            <a:avLst/>
            <a:gdLst/>
            <a:ahLst/>
            <a:cxnLst/>
            <a:rect l="l" t="t" r="r" b="b"/>
            <a:pathLst>
              <a:path w="402113" h="400651">
                <a:moveTo>
                  <a:pt x="0" y="0"/>
                </a:moveTo>
                <a:lnTo>
                  <a:pt x="402114" y="0"/>
                </a:lnTo>
                <a:lnTo>
                  <a:pt x="402114"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4" name="Freeform 44"/>
          <p:cNvSpPr/>
          <p:nvPr/>
        </p:nvSpPr>
        <p:spPr>
          <a:xfrm>
            <a:off x="9277346" y="7866239"/>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5" name="Freeform 45"/>
          <p:cNvSpPr/>
          <p:nvPr/>
        </p:nvSpPr>
        <p:spPr>
          <a:xfrm>
            <a:off x="9666396" y="7120052"/>
            <a:ext cx="402113" cy="400651"/>
          </a:xfrm>
          <a:custGeom>
            <a:avLst/>
            <a:gdLst/>
            <a:ahLst/>
            <a:cxnLst/>
            <a:rect l="l" t="t" r="r" b="b"/>
            <a:pathLst>
              <a:path w="402113" h="400651">
                <a:moveTo>
                  <a:pt x="0" y="0"/>
                </a:moveTo>
                <a:lnTo>
                  <a:pt x="402113" y="0"/>
                </a:lnTo>
                <a:lnTo>
                  <a:pt x="402113" y="400651"/>
                </a:lnTo>
                <a:lnTo>
                  <a:pt x="0" y="400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46" name="AutoShape 46"/>
          <p:cNvSpPr/>
          <p:nvPr/>
        </p:nvSpPr>
        <p:spPr>
          <a:xfrm>
            <a:off x="4632779" y="4316026"/>
            <a:ext cx="6842592" cy="3486562"/>
          </a:xfrm>
          <a:prstGeom prst="line">
            <a:avLst/>
          </a:prstGeom>
          <a:ln w="142875" cap="flat">
            <a:solidFill>
              <a:srgbClr val="FFDE59"/>
            </a:solidFill>
            <a:prstDash val="sysDash"/>
            <a:headEnd type="none" w="sm" len="sm"/>
            <a:tailEnd type="none" w="sm" len="sm"/>
          </a:ln>
        </p:spPr>
        <p:txBody>
          <a:bodyPr/>
          <a:lstStyle/>
          <a:p>
            <a:endParaRPr lang="en-IN"/>
          </a:p>
        </p:txBody>
      </p:sp>
      <p:sp>
        <p:nvSpPr>
          <p:cNvPr id="47" name="TextBox 47"/>
          <p:cNvSpPr txBox="1"/>
          <p:nvPr/>
        </p:nvSpPr>
        <p:spPr>
          <a:xfrm>
            <a:off x="2746309" y="9455366"/>
            <a:ext cx="11881860" cy="672760"/>
          </a:xfrm>
          <a:prstGeom prst="rect">
            <a:avLst/>
          </a:prstGeom>
        </p:spPr>
        <p:txBody>
          <a:bodyPr lIns="0" tIns="0" rIns="0" bIns="0" rtlCol="0" anchor="t">
            <a:spAutoFit/>
          </a:bodyPr>
          <a:lstStyle/>
          <a:p>
            <a:pPr algn="l">
              <a:lnSpc>
                <a:spcPts val="2755"/>
              </a:lnSpc>
              <a:spcBef>
                <a:spcPct val="0"/>
              </a:spcBef>
            </a:pPr>
            <a:r>
              <a:rPr lang="en-US" sz="1968">
                <a:solidFill>
                  <a:srgbClr val="FFFFFF"/>
                </a:solidFill>
                <a:latin typeface="Canva Sans"/>
                <a:ea typeface="Canva Sans"/>
                <a:cs typeface="Canva Sans"/>
                <a:sym typeface="Canva Sans"/>
              </a:rPr>
              <a:t>Li, Kenneth, et al. "Inference-time intervention: Eliciting truthful answers from a language model." Advances in Neural Information Processing Systems 36 (2024).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sp>
        <p:nvSpPr>
          <p:cNvPr id="2" name="Freeform 2"/>
          <p:cNvSpPr/>
          <p:nvPr/>
        </p:nvSpPr>
        <p:spPr>
          <a:xfrm>
            <a:off x="0" y="0"/>
            <a:ext cx="17648562" cy="6026796"/>
          </a:xfrm>
          <a:custGeom>
            <a:avLst/>
            <a:gdLst/>
            <a:ahLst/>
            <a:cxnLst/>
            <a:rect l="l" t="t" r="r" b="b"/>
            <a:pathLst>
              <a:path w="17648562" h="6026796">
                <a:moveTo>
                  <a:pt x="0" y="0"/>
                </a:moveTo>
                <a:lnTo>
                  <a:pt x="17648562" y="0"/>
                </a:lnTo>
                <a:lnTo>
                  <a:pt x="17648562" y="6026796"/>
                </a:lnTo>
                <a:lnTo>
                  <a:pt x="0" y="6026796"/>
                </a:lnTo>
                <a:lnTo>
                  <a:pt x="0" y="0"/>
                </a:lnTo>
                <a:close/>
              </a:path>
            </a:pathLst>
          </a:custGeom>
          <a:blipFill>
            <a:blip r:embed="rId3"/>
            <a:stretch>
              <a:fillRect/>
            </a:stretch>
          </a:blipFill>
        </p:spPr>
        <p:txBody>
          <a:bodyPr/>
          <a:lstStyle/>
          <a:p>
            <a:endParaRPr lang="en-IN"/>
          </a:p>
        </p:txBody>
      </p:sp>
      <p:sp>
        <p:nvSpPr>
          <p:cNvPr id="3" name="Freeform 3"/>
          <p:cNvSpPr/>
          <p:nvPr/>
        </p:nvSpPr>
        <p:spPr>
          <a:xfrm>
            <a:off x="14527769" y="6526769"/>
            <a:ext cx="3760231" cy="3760231"/>
          </a:xfrm>
          <a:custGeom>
            <a:avLst/>
            <a:gdLst/>
            <a:ahLst/>
            <a:cxnLst/>
            <a:rect l="l" t="t" r="r" b="b"/>
            <a:pathLst>
              <a:path w="3760231" h="3760231">
                <a:moveTo>
                  <a:pt x="0" y="0"/>
                </a:moveTo>
                <a:lnTo>
                  <a:pt x="3760231" y="0"/>
                </a:lnTo>
                <a:lnTo>
                  <a:pt x="3760231" y="3760231"/>
                </a:lnTo>
                <a:lnTo>
                  <a:pt x="0" y="3760231"/>
                </a:lnTo>
                <a:lnTo>
                  <a:pt x="0" y="0"/>
                </a:lnTo>
                <a:close/>
              </a:path>
            </a:pathLst>
          </a:custGeom>
          <a:blipFill>
            <a:blip r:embed="rId4"/>
            <a:stretch>
              <a:fillRect/>
            </a:stretch>
          </a:blipFill>
        </p:spPr>
        <p:txBody>
          <a:bodyPr/>
          <a:lstStyle/>
          <a:p>
            <a:endParaRPr lang="en-IN"/>
          </a:p>
        </p:txBody>
      </p:sp>
      <p:sp>
        <p:nvSpPr>
          <p:cNvPr id="4" name="Freeform 4"/>
          <p:cNvSpPr/>
          <p:nvPr/>
        </p:nvSpPr>
        <p:spPr>
          <a:xfrm>
            <a:off x="9852630" y="4654192"/>
            <a:ext cx="4255870" cy="4458531"/>
          </a:xfrm>
          <a:custGeom>
            <a:avLst/>
            <a:gdLst/>
            <a:ahLst/>
            <a:cxnLst/>
            <a:rect l="l" t="t" r="r" b="b"/>
            <a:pathLst>
              <a:path w="4255870" h="4458531">
                <a:moveTo>
                  <a:pt x="0" y="0"/>
                </a:moveTo>
                <a:lnTo>
                  <a:pt x="4255870" y="0"/>
                </a:lnTo>
                <a:lnTo>
                  <a:pt x="4255870" y="4458531"/>
                </a:lnTo>
                <a:lnTo>
                  <a:pt x="0" y="44585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TextBox 5"/>
          <p:cNvSpPr txBox="1"/>
          <p:nvPr/>
        </p:nvSpPr>
        <p:spPr>
          <a:xfrm>
            <a:off x="15439" y="6551918"/>
            <a:ext cx="9433361" cy="579646"/>
          </a:xfrm>
          <a:prstGeom prst="rect">
            <a:avLst/>
          </a:prstGeom>
        </p:spPr>
        <p:txBody>
          <a:bodyPr lIns="0" tIns="0" rIns="0" bIns="0" rtlCol="0" anchor="t">
            <a:spAutoFit/>
          </a:bodyPr>
          <a:lstStyle/>
          <a:p>
            <a:pPr algn="ctr">
              <a:lnSpc>
                <a:spcPts val="4927"/>
              </a:lnSpc>
              <a:spcBef>
                <a:spcPct val="0"/>
              </a:spcBef>
            </a:pPr>
            <a:r>
              <a:rPr lang="en-US" sz="3519" dirty="0">
                <a:solidFill>
                  <a:srgbClr val="FFFFF9"/>
                </a:solidFill>
                <a:latin typeface="Lexend Deca"/>
                <a:ea typeface="Lexend Deca"/>
                <a:cs typeface="Lexend Deca"/>
                <a:sym typeface="Lexend Deca"/>
              </a:rPr>
              <a:t>But he </a:t>
            </a:r>
            <a:r>
              <a:rPr lang="en-US" sz="3519" dirty="0" err="1">
                <a:solidFill>
                  <a:srgbClr val="FFFFF9"/>
                </a:solidFill>
                <a:latin typeface="Lexend Deca"/>
                <a:ea typeface="Lexend Deca"/>
                <a:cs typeface="Lexend Deca"/>
                <a:sym typeface="Lexend Deca"/>
              </a:rPr>
              <a:t>realises</a:t>
            </a:r>
            <a:r>
              <a:rPr lang="en-US" sz="3519" dirty="0">
                <a:solidFill>
                  <a:srgbClr val="FFFFF9"/>
                </a:solidFill>
                <a:latin typeface="Lexend Deca"/>
                <a:ea typeface="Lexend Deca"/>
                <a:cs typeface="Lexend Deca"/>
                <a:sym typeface="Lexend Deca"/>
              </a:rPr>
              <a:t> the LLM made a mistake!</a:t>
            </a:r>
          </a:p>
        </p:txBody>
      </p:sp>
      <p:sp>
        <p:nvSpPr>
          <p:cNvPr id="6" name="TextBox 6"/>
          <p:cNvSpPr txBox="1"/>
          <p:nvPr/>
        </p:nvSpPr>
        <p:spPr>
          <a:xfrm>
            <a:off x="10117307" y="5508798"/>
            <a:ext cx="3726515" cy="1778766"/>
          </a:xfrm>
          <a:prstGeom prst="rect">
            <a:avLst/>
          </a:prstGeom>
        </p:spPr>
        <p:txBody>
          <a:bodyPr lIns="0" tIns="0" rIns="0" bIns="0" rtlCol="0" anchor="t">
            <a:spAutoFit/>
          </a:bodyPr>
          <a:lstStyle/>
          <a:p>
            <a:pPr algn="ctr">
              <a:lnSpc>
                <a:spcPts val="4764"/>
              </a:lnSpc>
            </a:pPr>
            <a:r>
              <a:rPr lang="en-US" sz="3403">
                <a:solidFill>
                  <a:srgbClr val="000000"/>
                </a:solidFill>
                <a:latin typeface="Canva Sans Bold"/>
                <a:ea typeface="Canva Sans Bold"/>
                <a:cs typeface="Canva Sans Bold"/>
                <a:sym typeface="Canva Sans Bold"/>
              </a:rPr>
              <a:t>Why is it contradicting</a:t>
            </a:r>
          </a:p>
          <a:p>
            <a:pPr algn="ctr">
              <a:lnSpc>
                <a:spcPts val="4764"/>
              </a:lnSpc>
              <a:spcBef>
                <a:spcPct val="0"/>
              </a:spcBef>
            </a:pPr>
            <a:r>
              <a:rPr lang="en-US" sz="3403">
                <a:solidFill>
                  <a:srgbClr val="000000"/>
                </a:solidFill>
                <a:latin typeface="Canva Sans Bold"/>
                <a:ea typeface="Canva Sans Bold"/>
                <a:cs typeface="Canva Sans Bold"/>
                <a:sym typeface="Canva Sans Bold"/>
              </a:rPr>
              <a:t>the document?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sp>
        <p:nvSpPr>
          <p:cNvPr id="3" name="TextBox 3"/>
          <p:cNvSpPr txBox="1"/>
          <p:nvPr/>
        </p:nvSpPr>
        <p:spPr>
          <a:xfrm>
            <a:off x="1028700" y="554285"/>
            <a:ext cx="15429069"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Context vs. Memory</a:t>
            </a:r>
          </a:p>
        </p:txBody>
      </p:sp>
      <p:sp>
        <p:nvSpPr>
          <p:cNvPr id="4" name="Freeform 4"/>
          <p:cNvSpPr/>
          <p:nvPr/>
        </p:nvSpPr>
        <p:spPr>
          <a:xfrm>
            <a:off x="2940645" y="3118718"/>
            <a:ext cx="3397822" cy="3552855"/>
          </a:xfrm>
          <a:custGeom>
            <a:avLst/>
            <a:gdLst/>
            <a:ahLst/>
            <a:cxnLst/>
            <a:rect l="l" t="t" r="r" b="b"/>
            <a:pathLst>
              <a:path w="3397822" h="3552855">
                <a:moveTo>
                  <a:pt x="0" y="0"/>
                </a:moveTo>
                <a:lnTo>
                  <a:pt x="3397821" y="0"/>
                </a:lnTo>
                <a:lnTo>
                  <a:pt x="3397821" y="3552855"/>
                </a:lnTo>
                <a:lnTo>
                  <a:pt x="0" y="35528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a:off x="11702848" y="3118718"/>
            <a:ext cx="3443179" cy="3267890"/>
          </a:xfrm>
          <a:custGeom>
            <a:avLst/>
            <a:gdLst/>
            <a:ahLst/>
            <a:cxnLst/>
            <a:rect l="l" t="t" r="r" b="b"/>
            <a:pathLst>
              <a:path w="3443179" h="3267890">
                <a:moveTo>
                  <a:pt x="0" y="0"/>
                </a:moveTo>
                <a:lnTo>
                  <a:pt x="3443179" y="0"/>
                </a:lnTo>
                <a:lnTo>
                  <a:pt x="3443179" y="3267890"/>
                </a:lnTo>
                <a:lnTo>
                  <a:pt x="0" y="32678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TextBox 6"/>
          <p:cNvSpPr txBox="1"/>
          <p:nvPr/>
        </p:nvSpPr>
        <p:spPr>
          <a:xfrm>
            <a:off x="9757898" y="7518426"/>
            <a:ext cx="7333080" cy="1180465"/>
          </a:xfrm>
          <a:prstGeom prst="rect">
            <a:avLst/>
          </a:prstGeom>
        </p:spPr>
        <p:txBody>
          <a:bodyPr lIns="0" tIns="0" rIns="0" bIns="0" rtlCol="0" anchor="t">
            <a:spAutoFit/>
          </a:bodyPr>
          <a:lstStyle/>
          <a:p>
            <a:pPr algn="ctr">
              <a:lnSpc>
                <a:spcPts val="4759"/>
              </a:lnSpc>
              <a:spcBef>
                <a:spcPct val="0"/>
              </a:spcBef>
            </a:pPr>
            <a:r>
              <a:rPr lang="en-US" sz="3399" dirty="0">
                <a:solidFill>
                  <a:srgbClr val="F4F4F4"/>
                </a:solidFill>
                <a:latin typeface="Lexend Deca"/>
                <a:ea typeface="Lexend Deca"/>
                <a:cs typeface="Lexend Deca"/>
                <a:sym typeface="Lexend Deca"/>
              </a:rPr>
              <a:t>(Knowledge gained during training)</a:t>
            </a:r>
          </a:p>
        </p:txBody>
      </p:sp>
      <p:sp>
        <p:nvSpPr>
          <p:cNvPr id="7" name="TextBox 7"/>
          <p:cNvSpPr txBox="1"/>
          <p:nvPr/>
        </p:nvSpPr>
        <p:spPr>
          <a:xfrm>
            <a:off x="3193630" y="6528147"/>
            <a:ext cx="2891851" cy="756361"/>
          </a:xfrm>
          <a:prstGeom prst="rect">
            <a:avLst/>
          </a:prstGeom>
        </p:spPr>
        <p:txBody>
          <a:bodyPr wrap="square" lIns="0" tIns="0" rIns="0" bIns="0" rtlCol="0" anchor="t">
            <a:spAutoFit/>
          </a:bodyPr>
          <a:lstStyle/>
          <a:p>
            <a:pPr algn="ctr">
              <a:lnSpc>
                <a:spcPts val="6404"/>
              </a:lnSpc>
              <a:spcBef>
                <a:spcPct val="0"/>
              </a:spcBef>
            </a:pPr>
            <a:r>
              <a:rPr lang="en-US" sz="4574" dirty="0">
                <a:solidFill>
                  <a:srgbClr val="FFDE59"/>
                </a:solidFill>
                <a:latin typeface="Lexend Deca"/>
                <a:ea typeface="Lexend Deca"/>
                <a:cs typeface="Lexend Deca"/>
                <a:sym typeface="Lexend Deca"/>
              </a:rPr>
              <a:t>CONTEXT</a:t>
            </a:r>
          </a:p>
        </p:txBody>
      </p:sp>
      <p:sp>
        <p:nvSpPr>
          <p:cNvPr id="8" name="TextBox 8"/>
          <p:cNvSpPr txBox="1"/>
          <p:nvPr/>
        </p:nvSpPr>
        <p:spPr>
          <a:xfrm>
            <a:off x="12123332" y="6528147"/>
            <a:ext cx="2602210" cy="788672"/>
          </a:xfrm>
          <a:prstGeom prst="rect">
            <a:avLst/>
          </a:prstGeom>
        </p:spPr>
        <p:txBody>
          <a:bodyPr lIns="0" tIns="0" rIns="0" bIns="0" rtlCol="0" anchor="t">
            <a:spAutoFit/>
          </a:bodyPr>
          <a:lstStyle/>
          <a:p>
            <a:pPr algn="ctr">
              <a:lnSpc>
                <a:spcPts val="6404"/>
              </a:lnSpc>
              <a:spcBef>
                <a:spcPct val="0"/>
              </a:spcBef>
            </a:pPr>
            <a:r>
              <a:rPr lang="en-US" sz="4574" dirty="0">
                <a:solidFill>
                  <a:srgbClr val="FFDE59"/>
                </a:solidFill>
                <a:latin typeface="Lexend Deca"/>
                <a:ea typeface="Lexend Deca"/>
                <a:cs typeface="Lexend Deca"/>
                <a:sym typeface="Lexend Deca"/>
              </a:rPr>
              <a:t>MEMORY</a:t>
            </a:r>
          </a:p>
        </p:txBody>
      </p:sp>
      <p:sp>
        <p:nvSpPr>
          <p:cNvPr id="9" name="TextBox 6">
            <a:extLst>
              <a:ext uri="{FF2B5EF4-FFF2-40B4-BE49-F238E27FC236}">
                <a16:creationId xmlns:a16="http://schemas.microsoft.com/office/drawing/2014/main" id="{61709F54-5645-48EE-86AD-2E07713DBF4C}"/>
              </a:ext>
            </a:extLst>
          </p:cNvPr>
          <p:cNvSpPr txBox="1"/>
          <p:nvPr/>
        </p:nvSpPr>
        <p:spPr>
          <a:xfrm>
            <a:off x="973015" y="7542349"/>
            <a:ext cx="7333080" cy="566309"/>
          </a:xfrm>
          <a:prstGeom prst="rect">
            <a:avLst/>
          </a:prstGeom>
        </p:spPr>
        <p:txBody>
          <a:bodyPr lIns="0" tIns="0" rIns="0" bIns="0" rtlCol="0" anchor="t">
            <a:spAutoFit/>
          </a:bodyPr>
          <a:lstStyle/>
          <a:p>
            <a:pPr algn="ctr">
              <a:lnSpc>
                <a:spcPts val="4759"/>
              </a:lnSpc>
              <a:spcBef>
                <a:spcPct val="0"/>
              </a:spcBef>
            </a:pPr>
            <a:r>
              <a:rPr lang="en-US" sz="3399" dirty="0">
                <a:solidFill>
                  <a:srgbClr val="F4F4F4"/>
                </a:solidFill>
                <a:latin typeface="Lexend Deca"/>
                <a:ea typeface="Lexend Deca"/>
                <a:cs typeface="Lexend Deca"/>
                <a:sym typeface="Lexend Deca"/>
              </a:rPr>
              <a:t>(Reference document for LLM)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4283404"/>
          </a:xfrm>
          <a:custGeom>
            <a:avLst/>
            <a:gdLst/>
            <a:ahLst/>
            <a:cxnLst/>
            <a:rect l="l" t="t" r="r" b="b"/>
            <a:pathLst>
              <a:path w="18288000" h="4283404">
                <a:moveTo>
                  <a:pt x="0" y="0"/>
                </a:moveTo>
                <a:lnTo>
                  <a:pt x="18288000" y="0"/>
                </a:lnTo>
                <a:lnTo>
                  <a:pt x="18288000" y="4283404"/>
                </a:lnTo>
                <a:lnTo>
                  <a:pt x="0" y="4283404"/>
                </a:lnTo>
                <a:lnTo>
                  <a:pt x="0" y="0"/>
                </a:lnTo>
                <a:close/>
              </a:path>
            </a:pathLst>
          </a:custGeom>
          <a:blipFill>
            <a:blip r:embed="rId3"/>
            <a:stretch>
              <a:fillRect l="-59964" t="-29025" b="-72958"/>
            </a:stretch>
          </a:blipFill>
        </p:spPr>
        <p:txBody>
          <a:bodyPr/>
          <a:lstStyle/>
          <a:p>
            <a:endParaRPr lang="en-IN"/>
          </a:p>
        </p:txBody>
      </p:sp>
      <p:sp>
        <p:nvSpPr>
          <p:cNvPr id="3" name="Freeform 3"/>
          <p:cNvSpPr/>
          <p:nvPr/>
        </p:nvSpPr>
        <p:spPr>
          <a:xfrm>
            <a:off x="12574132" y="4634183"/>
            <a:ext cx="5378087" cy="5378087"/>
          </a:xfrm>
          <a:custGeom>
            <a:avLst/>
            <a:gdLst/>
            <a:ahLst/>
            <a:cxnLst/>
            <a:rect l="l" t="t" r="r" b="b"/>
            <a:pathLst>
              <a:path w="5378087" h="5378087">
                <a:moveTo>
                  <a:pt x="0" y="0"/>
                </a:moveTo>
                <a:lnTo>
                  <a:pt x="5378087" y="0"/>
                </a:lnTo>
                <a:lnTo>
                  <a:pt x="5378087" y="5378087"/>
                </a:lnTo>
                <a:lnTo>
                  <a:pt x="0" y="5378087"/>
                </a:lnTo>
                <a:lnTo>
                  <a:pt x="0" y="0"/>
                </a:lnTo>
                <a:close/>
              </a:path>
            </a:pathLst>
          </a:custGeom>
          <a:blipFill>
            <a:blip r:embed="rId4"/>
            <a:stretch>
              <a:fillRect/>
            </a:stretch>
          </a:blipFill>
        </p:spPr>
        <p:txBody>
          <a:bodyPr/>
          <a:lstStyle/>
          <a:p>
            <a:endParaRPr lang="en-IN"/>
          </a:p>
        </p:txBody>
      </p:sp>
      <p:grpSp>
        <p:nvGrpSpPr>
          <p:cNvPr id="4" name="Group 4"/>
          <p:cNvGrpSpPr/>
          <p:nvPr/>
        </p:nvGrpSpPr>
        <p:grpSpPr>
          <a:xfrm>
            <a:off x="9987588" y="1164228"/>
            <a:ext cx="7650287" cy="2500204"/>
            <a:chOff x="0" y="0"/>
            <a:chExt cx="1822851" cy="595729"/>
          </a:xfrm>
        </p:grpSpPr>
        <p:sp>
          <p:nvSpPr>
            <p:cNvPr id="5" name="Freeform 5"/>
            <p:cNvSpPr/>
            <p:nvPr/>
          </p:nvSpPr>
          <p:spPr>
            <a:xfrm>
              <a:off x="0" y="0"/>
              <a:ext cx="1822851" cy="595729"/>
            </a:xfrm>
            <a:custGeom>
              <a:avLst/>
              <a:gdLst/>
              <a:ahLst/>
              <a:cxnLst/>
              <a:rect l="l" t="t" r="r" b="b"/>
              <a:pathLst>
                <a:path w="1822851" h="595729">
                  <a:moveTo>
                    <a:pt x="911425" y="0"/>
                  </a:moveTo>
                  <a:cubicBezTo>
                    <a:pt x="408059" y="0"/>
                    <a:pt x="0" y="133359"/>
                    <a:pt x="0" y="297865"/>
                  </a:cubicBezTo>
                  <a:cubicBezTo>
                    <a:pt x="0" y="462371"/>
                    <a:pt x="408059" y="595729"/>
                    <a:pt x="911425" y="595729"/>
                  </a:cubicBezTo>
                  <a:cubicBezTo>
                    <a:pt x="1414792" y="595729"/>
                    <a:pt x="1822851" y="462371"/>
                    <a:pt x="1822851" y="297865"/>
                  </a:cubicBezTo>
                  <a:cubicBezTo>
                    <a:pt x="1822851" y="133359"/>
                    <a:pt x="1414792" y="0"/>
                    <a:pt x="911425" y="0"/>
                  </a:cubicBezTo>
                  <a:close/>
                </a:path>
              </a:pathLst>
            </a:custGeom>
            <a:solidFill>
              <a:srgbClr val="000000">
                <a:alpha val="0"/>
              </a:srgbClr>
            </a:solidFill>
            <a:ln w="142875" cap="sq">
              <a:solidFill>
                <a:srgbClr val="FFFFF9"/>
              </a:solidFill>
              <a:prstDash val="solid"/>
              <a:miter/>
            </a:ln>
          </p:spPr>
          <p:txBody>
            <a:bodyPr/>
            <a:lstStyle/>
            <a:p>
              <a:endParaRPr lang="en-IN"/>
            </a:p>
          </p:txBody>
        </p:sp>
        <p:sp>
          <p:nvSpPr>
            <p:cNvPr id="6" name="TextBox 6"/>
            <p:cNvSpPr txBox="1"/>
            <p:nvPr/>
          </p:nvSpPr>
          <p:spPr>
            <a:xfrm>
              <a:off x="170892" y="17750"/>
              <a:ext cx="1481066" cy="52213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528926" y="4567508"/>
            <a:ext cx="9934930" cy="3224796"/>
          </a:xfrm>
          <a:prstGeom prst="rect">
            <a:avLst/>
          </a:prstGeom>
        </p:spPr>
        <p:txBody>
          <a:bodyPr lIns="0" tIns="0" rIns="0" bIns="0" rtlCol="0" anchor="t">
            <a:spAutoFit/>
          </a:bodyPr>
          <a:lstStyle/>
          <a:p>
            <a:pPr algn="l">
              <a:lnSpc>
                <a:spcPts val="5146"/>
              </a:lnSpc>
            </a:pPr>
            <a:r>
              <a:rPr lang="en-US" sz="3676" dirty="0">
                <a:solidFill>
                  <a:srgbClr val="FFFFFF"/>
                </a:solidFill>
                <a:latin typeface="Lexend Deca"/>
                <a:ea typeface="Lexend Deca"/>
                <a:cs typeface="Lexend Deca"/>
                <a:sym typeface="Lexend Deca"/>
              </a:rPr>
              <a:t>Next, David tries to test the model by asking what “Google” is.</a:t>
            </a:r>
          </a:p>
          <a:p>
            <a:pPr algn="l">
              <a:lnSpc>
                <a:spcPts val="5146"/>
              </a:lnSpc>
            </a:pPr>
            <a:endParaRPr lang="en-US" sz="3676" dirty="0">
              <a:solidFill>
                <a:srgbClr val="FFFFFF"/>
              </a:solidFill>
              <a:latin typeface="Lexend Deca"/>
              <a:ea typeface="Lexend Deca"/>
              <a:cs typeface="Lexend Deca"/>
              <a:sym typeface="Lexend Deca"/>
            </a:endParaRPr>
          </a:p>
          <a:p>
            <a:pPr algn="l">
              <a:lnSpc>
                <a:spcPts val="5146"/>
              </a:lnSpc>
              <a:spcBef>
                <a:spcPct val="0"/>
              </a:spcBef>
            </a:pPr>
            <a:r>
              <a:rPr lang="en-US" sz="3676" dirty="0">
                <a:solidFill>
                  <a:srgbClr val="FFFFFF"/>
                </a:solidFill>
                <a:latin typeface="Lexend Deca"/>
                <a:ea typeface="Lexend Deca"/>
                <a:cs typeface="Lexend Deca"/>
                <a:sym typeface="Lexend Deca"/>
              </a:rPr>
              <a:t>Now that he wants it to answer from </a:t>
            </a:r>
            <a:r>
              <a:rPr lang="en-US" sz="3676" dirty="0">
                <a:solidFill>
                  <a:srgbClr val="FFDE59"/>
                </a:solidFill>
                <a:latin typeface="Lexend Deca"/>
                <a:ea typeface="Lexend Deca"/>
                <a:cs typeface="Lexend Deca"/>
                <a:sym typeface="Lexend Deca"/>
              </a:rPr>
              <a:t>MEMORY</a:t>
            </a:r>
            <a:r>
              <a:rPr lang="en-US" sz="3676" dirty="0">
                <a:solidFill>
                  <a:srgbClr val="FFFFFF"/>
                </a:solidFill>
                <a:latin typeface="Lexend Deca"/>
                <a:ea typeface="Lexend Deca"/>
                <a:cs typeface="Lexend Deca"/>
                <a:sym typeface="Lexend Deca"/>
              </a:rPr>
              <a:t>, it refuses to answer.</a:t>
            </a:r>
          </a:p>
        </p:txBody>
      </p:sp>
      <p:sp>
        <p:nvSpPr>
          <p:cNvPr id="8" name="Freeform 8"/>
          <p:cNvSpPr/>
          <p:nvPr/>
        </p:nvSpPr>
        <p:spPr>
          <a:xfrm>
            <a:off x="-208634" y="5776755"/>
            <a:ext cx="3477193" cy="3481545"/>
          </a:xfrm>
          <a:custGeom>
            <a:avLst/>
            <a:gdLst/>
            <a:ahLst/>
            <a:cxnLst/>
            <a:rect l="l" t="t" r="r" b="b"/>
            <a:pathLst>
              <a:path w="3477193" h="3481545">
                <a:moveTo>
                  <a:pt x="0" y="0"/>
                </a:moveTo>
                <a:lnTo>
                  <a:pt x="3477194" y="0"/>
                </a:lnTo>
                <a:lnTo>
                  <a:pt x="3477194" y="3481545"/>
                </a:lnTo>
                <a:lnTo>
                  <a:pt x="0" y="3481545"/>
                </a:lnTo>
                <a:lnTo>
                  <a:pt x="0" y="0"/>
                </a:lnTo>
                <a:close/>
              </a:path>
            </a:pathLst>
          </a:custGeom>
          <a:blipFill>
            <a:blip r:embed="rId5">
              <a:alphaModFix amt="53000"/>
            </a:blip>
            <a:stretch>
              <a:fillRect/>
            </a:stretch>
          </a:blipFill>
        </p:spPr>
        <p:txBody>
          <a:bodyPr/>
          <a:lstStyle/>
          <a:p>
            <a:endParaRPr lang="en-IN"/>
          </a:p>
        </p:txBody>
      </p:sp>
      <p:sp>
        <p:nvSpPr>
          <p:cNvPr id="12" name="Rectangle 11">
            <a:extLst>
              <a:ext uri="{FF2B5EF4-FFF2-40B4-BE49-F238E27FC236}">
                <a16:creationId xmlns:a16="http://schemas.microsoft.com/office/drawing/2014/main" id="{10ECA289-CB31-B7EC-7908-FA1D8C4F7D91}"/>
              </a:ext>
            </a:extLst>
          </p:cNvPr>
          <p:cNvSpPr/>
          <p:nvPr/>
        </p:nvSpPr>
        <p:spPr>
          <a:xfrm>
            <a:off x="0" y="0"/>
            <a:ext cx="9144000" cy="4283404"/>
          </a:xfrm>
          <a:prstGeom prst="rect">
            <a:avLst/>
          </a:prstGeom>
          <a:solidFill>
            <a:schemeClr val="tx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6101DD68-8DBC-931A-10FD-6DACD4C12EF6}"/>
              </a:ext>
            </a:extLst>
          </p:cNvPr>
          <p:cNvSpPr/>
          <p:nvPr/>
        </p:nvSpPr>
        <p:spPr>
          <a:xfrm>
            <a:off x="-14591" y="0"/>
            <a:ext cx="9144000" cy="4283404"/>
          </a:xfrm>
          <a:prstGeom prst="rect">
            <a:avLst/>
          </a:prstGeom>
          <a:solidFill>
            <a:schemeClr val="tx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81C9EFB5-870F-466D-F6AE-8BEBEDA40F1B}"/>
              </a:ext>
            </a:extLst>
          </p:cNvPr>
          <p:cNvSpPr/>
          <p:nvPr/>
        </p:nvSpPr>
        <p:spPr>
          <a:xfrm>
            <a:off x="14591" y="0"/>
            <a:ext cx="9144000" cy="4283404"/>
          </a:xfrm>
          <a:prstGeom prst="rect">
            <a:avLst/>
          </a:prstGeom>
          <a:solidFill>
            <a:schemeClr val="tx1">
              <a:lumMod val="95000"/>
              <a:lumOff val="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a:off x="5814671" y="5143500"/>
            <a:ext cx="5857127" cy="2747671"/>
            <a:chOff x="0" y="0"/>
            <a:chExt cx="7809503" cy="3663561"/>
          </a:xfrm>
        </p:grpSpPr>
        <p:sp>
          <p:nvSpPr>
            <p:cNvPr id="3" name="Freeform 3"/>
            <p:cNvSpPr/>
            <p:nvPr/>
          </p:nvSpPr>
          <p:spPr>
            <a:xfrm flipH="1">
              <a:off x="2096666" y="0"/>
              <a:ext cx="3653968" cy="3653968"/>
            </a:xfrm>
            <a:custGeom>
              <a:avLst/>
              <a:gdLst/>
              <a:ahLst/>
              <a:cxnLst/>
              <a:rect l="l" t="t" r="r" b="b"/>
              <a:pathLst>
                <a:path w="3653968" h="3653968">
                  <a:moveTo>
                    <a:pt x="3653968" y="0"/>
                  </a:moveTo>
                  <a:lnTo>
                    <a:pt x="0" y="0"/>
                  </a:lnTo>
                  <a:lnTo>
                    <a:pt x="0" y="3653968"/>
                  </a:lnTo>
                  <a:lnTo>
                    <a:pt x="3653968" y="3653968"/>
                  </a:lnTo>
                  <a:lnTo>
                    <a:pt x="3653968"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5402398" y="2868472"/>
              <a:ext cx="2407105" cy="795089"/>
            </a:xfrm>
            <a:prstGeom prst="rect">
              <a:avLst/>
            </a:prstGeom>
          </p:spPr>
          <p:txBody>
            <a:bodyPr wrap="square" lIns="0" tIns="0" rIns="0" bIns="0" rtlCol="0" anchor="t">
              <a:spAutoFit/>
            </a:bodyPr>
            <a:lstStyle/>
            <a:p>
              <a:pPr algn="ctr">
                <a:lnSpc>
                  <a:spcPts val="5040"/>
                </a:lnSpc>
                <a:spcBef>
                  <a:spcPct val="0"/>
                </a:spcBef>
              </a:pPr>
              <a:r>
                <a:rPr lang="en-US" sz="3600" dirty="0">
                  <a:solidFill>
                    <a:srgbClr val="FFFFF9"/>
                  </a:solidFill>
                  <a:latin typeface="Glacial Indifference"/>
                  <a:ea typeface="Glacial Indifference"/>
                  <a:cs typeface="Glacial Indifference"/>
                  <a:sym typeface="Glacial Indifference"/>
                </a:rPr>
                <a:t>Memory</a:t>
              </a:r>
            </a:p>
          </p:txBody>
        </p:sp>
        <p:sp>
          <p:nvSpPr>
            <p:cNvPr id="5" name="TextBox 5"/>
            <p:cNvSpPr txBox="1"/>
            <p:nvPr/>
          </p:nvSpPr>
          <p:spPr>
            <a:xfrm>
              <a:off x="0" y="2868471"/>
              <a:ext cx="2407105" cy="795089"/>
            </a:xfrm>
            <a:prstGeom prst="rect">
              <a:avLst/>
            </a:prstGeom>
          </p:spPr>
          <p:txBody>
            <a:bodyPr wrap="square" lIns="0" tIns="0" rIns="0" bIns="0" rtlCol="0" anchor="t">
              <a:spAutoFit/>
            </a:bodyPr>
            <a:lstStyle/>
            <a:p>
              <a:pPr algn="ctr">
                <a:lnSpc>
                  <a:spcPts val="5040"/>
                </a:lnSpc>
                <a:spcBef>
                  <a:spcPct val="0"/>
                </a:spcBef>
              </a:pPr>
              <a:r>
                <a:rPr lang="en-US" sz="3600" dirty="0">
                  <a:solidFill>
                    <a:srgbClr val="FFFFF9"/>
                  </a:solidFill>
                  <a:latin typeface="Glacial Indifference"/>
                  <a:ea typeface="Glacial Indifference"/>
                  <a:cs typeface="Glacial Indifference"/>
                  <a:sym typeface="Glacial Indifference"/>
                </a:rPr>
                <a:t>Context</a:t>
              </a:r>
            </a:p>
          </p:txBody>
        </p:sp>
      </p:grpSp>
      <p:sp>
        <p:nvSpPr>
          <p:cNvPr id="6" name="TextBox 6"/>
          <p:cNvSpPr txBox="1"/>
          <p:nvPr/>
        </p:nvSpPr>
        <p:spPr>
          <a:xfrm>
            <a:off x="1028700" y="617024"/>
            <a:ext cx="15429069" cy="943116"/>
          </a:xfrm>
          <a:prstGeom prst="rect">
            <a:avLst/>
          </a:prstGeom>
        </p:spPr>
        <p:txBody>
          <a:bodyPr lIns="0" tIns="0" rIns="0" bIns="0" rtlCol="0" anchor="t">
            <a:spAutoFit/>
          </a:bodyPr>
          <a:lstStyle/>
          <a:p>
            <a:pPr algn="l">
              <a:lnSpc>
                <a:spcPts val="7867"/>
              </a:lnSpc>
              <a:spcBef>
                <a:spcPct val="0"/>
              </a:spcBef>
            </a:pPr>
            <a:r>
              <a:rPr lang="en-US" sz="5619">
                <a:solidFill>
                  <a:srgbClr val="FA8E8E"/>
                </a:solidFill>
                <a:latin typeface="Lexend Deca"/>
                <a:ea typeface="Lexend Deca"/>
                <a:cs typeface="Lexend Deca"/>
                <a:sym typeface="Lexend Deca"/>
              </a:rPr>
              <a:t>Problem Statement</a:t>
            </a:r>
          </a:p>
        </p:txBody>
      </p:sp>
      <p:sp>
        <p:nvSpPr>
          <p:cNvPr id="7" name="TextBox 7"/>
          <p:cNvSpPr txBox="1"/>
          <p:nvPr/>
        </p:nvSpPr>
        <p:spPr>
          <a:xfrm>
            <a:off x="1327515" y="2470379"/>
            <a:ext cx="14831439" cy="1287145"/>
          </a:xfrm>
          <a:prstGeom prst="rect">
            <a:avLst/>
          </a:prstGeom>
        </p:spPr>
        <p:txBody>
          <a:bodyPr lIns="0" tIns="0" rIns="0" bIns="0" rtlCol="0" anchor="t">
            <a:spAutoFit/>
          </a:bodyPr>
          <a:lstStyle/>
          <a:p>
            <a:pPr algn="ctr">
              <a:lnSpc>
                <a:spcPts val="5179"/>
              </a:lnSpc>
              <a:spcBef>
                <a:spcPct val="0"/>
              </a:spcBef>
            </a:pPr>
            <a:r>
              <a:rPr lang="en-US" sz="3699">
                <a:solidFill>
                  <a:srgbClr val="FFFFFF"/>
                </a:solidFill>
                <a:latin typeface="Lexend Deca"/>
                <a:ea typeface="Lexend Deca"/>
                <a:cs typeface="Lexend Deca"/>
                <a:sym typeface="Lexend Deca"/>
              </a:rPr>
              <a:t>Develop a mechanism for an LLM to flexibly change its focus between </a:t>
            </a:r>
            <a:r>
              <a:rPr lang="en-US" sz="3699">
                <a:solidFill>
                  <a:srgbClr val="FFDE59"/>
                </a:solidFill>
                <a:latin typeface="Lexend Deca"/>
                <a:ea typeface="Lexend Deca"/>
                <a:cs typeface="Lexend Deca"/>
                <a:sym typeface="Lexend Deca"/>
              </a:rPr>
              <a:t>CONTEXT </a:t>
            </a:r>
            <a:r>
              <a:rPr lang="en-US" sz="3699">
                <a:solidFill>
                  <a:srgbClr val="FFFFFF"/>
                </a:solidFill>
                <a:latin typeface="Lexend Deca"/>
                <a:ea typeface="Lexend Deca"/>
                <a:cs typeface="Lexend Deca"/>
                <a:sym typeface="Lexend Deca"/>
              </a:rPr>
              <a:t>and </a:t>
            </a:r>
            <a:r>
              <a:rPr lang="en-US" sz="3699">
                <a:solidFill>
                  <a:srgbClr val="FFDE59"/>
                </a:solidFill>
                <a:latin typeface="Lexend Deca"/>
                <a:ea typeface="Lexend Deca"/>
                <a:cs typeface="Lexend Deca"/>
                <a:sym typeface="Lexend Deca"/>
              </a:rPr>
              <a:t>MEMORY </a:t>
            </a:r>
            <a:r>
              <a:rPr lang="en-US" sz="3699">
                <a:solidFill>
                  <a:srgbClr val="FFFFFF"/>
                </a:solidFill>
                <a:latin typeface="Lexend Deca"/>
                <a:ea typeface="Lexend Deca"/>
                <a:cs typeface="Lexend Deca"/>
                <a:sym typeface="Lexend Deca"/>
              </a:rPr>
              <a:t>as per the user’s requirements.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grpSp>
        <p:nvGrpSpPr>
          <p:cNvPr id="2" name="Group 2"/>
          <p:cNvGrpSpPr/>
          <p:nvPr/>
        </p:nvGrpSpPr>
        <p:grpSpPr>
          <a:xfrm>
            <a:off x="5207432" y="4490719"/>
            <a:ext cx="5250380" cy="5191947"/>
            <a:chOff x="0" y="0"/>
            <a:chExt cx="7000506" cy="6922596"/>
          </a:xfrm>
        </p:grpSpPr>
        <p:sp>
          <p:nvSpPr>
            <p:cNvPr id="3" name="Freeform 3"/>
            <p:cNvSpPr/>
            <p:nvPr/>
          </p:nvSpPr>
          <p:spPr>
            <a:xfrm>
              <a:off x="0" y="0"/>
              <a:ext cx="6234511" cy="3514705"/>
            </a:xfrm>
            <a:custGeom>
              <a:avLst/>
              <a:gdLst/>
              <a:ahLst/>
              <a:cxnLst/>
              <a:rect l="l" t="t" r="r" b="b"/>
              <a:pathLst>
                <a:path w="6234511" h="3514705">
                  <a:moveTo>
                    <a:pt x="0" y="0"/>
                  </a:moveTo>
                  <a:lnTo>
                    <a:pt x="6234511" y="0"/>
                  </a:lnTo>
                  <a:lnTo>
                    <a:pt x="6234511" y="3514705"/>
                  </a:lnTo>
                  <a:lnTo>
                    <a:pt x="0" y="35147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0" y="1077590"/>
              <a:ext cx="6234511" cy="1598481"/>
            </a:xfrm>
            <a:prstGeom prst="rect">
              <a:avLst/>
            </a:prstGeom>
          </p:spPr>
          <p:txBody>
            <a:bodyPr lIns="0" tIns="0" rIns="0" bIns="0" rtlCol="0" anchor="t">
              <a:spAutoFit/>
            </a:bodyPr>
            <a:lstStyle/>
            <a:p>
              <a:pPr algn="ctr">
                <a:lnSpc>
                  <a:spcPts val="4927"/>
                </a:lnSpc>
                <a:spcBef>
                  <a:spcPct val="0"/>
                </a:spcBef>
              </a:pPr>
              <a:r>
                <a:rPr lang="en-US" sz="3519">
                  <a:solidFill>
                    <a:srgbClr val="0B081D"/>
                  </a:solidFill>
                  <a:latin typeface="Lexend Deca"/>
                  <a:ea typeface="Lexend Deca"/>
                  <a:cs typeface="Lexend Deca"/>
                  <a:sym typeface="Lexend Deca"/>
                </a:rPr>
                <a:t>Legal Misinterpretation</a:t>
              </a:r>
            </a:p>
          </p:txBody>
        </p:sp>
        <p:sp>
          <p:nvSpPr>
            <p:cNvPr id="5" name="TextBox 5"/>
            <p:cNvSpPr txBox="1"/>
            <p:nvPr/>
          </p:nvSpPr>
          <p:spPr>
            <a:xfrm>
              <a:off x="317665" y="3770668"/>
              <a:ext cx="6682841" cy="3151928"/>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FFFFFF"/>
                  </a:solidFill>
                  <a:latin typeface="Lexend Deca"/>
                  <a:ea typeface="Lexend Deca"/>
                  <a:cs typeface="Lexend Deca"/>
                  <a:sym typeface="Lexend Deca"/>
                </a:rPr>
                <a:t>Flawed legal advice</a:t>
              </a:r>
            </a:p>
            <a:p>
              <a:pPr marL="734059" lvl="1" indent="-367030" algn="l">
                <a:lnSpc>
                  <a:spcPts val="4759"/>
                </a:lnSpc>
                <a:buFont typeface="Arial"/>
                <a:buChar char="•"/>
              </a:pPr>
              <a:r>
                <a:rPr lang="en-US" sz="3399">
                  <a:solidFill>
                    <a:srgbClr val="FFFFFF"/>
                  </a:solidFill>
                  <a:latin typeface="Lexend Deca"/>
                  <a:ea typeface="Lexend Deca"/>
                  <a:cs typeface="Lexend Deca"/>
                  <a:sym typeface="Lexend Deca"/>
                </a:rPr>
                <a:t>Erosion of Trust</a:t>
              </a:r>
            </a:p>
            <a:p>
              <a:pPr marL="734059" lvl="1" indent="-367030" algn="l">
                <a:lnSpc>
                  <a:spcPts val="4759"/>
                </a:lnSpc>
                <a:buFont typeface="Arial"/>
                <a:buChar char="•"/>
              </a:pPr>
              <a:r>
                <a:rPr lang="en-US" sz="3399">
                  <a:solidFill>
                    <a:srgbClr val="FFFFFF"/>
                  </a:solidFill>
                  <a:latin typeface="Lexend Deca"/>
                  <a:ea typeface="Lexend Deca"/>
                  <a:cs typeface="Lexend Deca"/>
                  <a:sym typeface="Lexend Deca"/>
                </a:rPr>
                <a:t>Usage of obsolete or changed laws</a:t>
              </a:r>
            </a:p>
          </p:txBody>
        </p:sp>
      </p:grpSp>
      <p:grpSp>
        <p:nvGrpSpPr>
          <p:cNvPr id="6" name="Group 6"/>
          <p:cNvGrpSpPr/>
          <p:nvPr/>
        </p:nvGrpSpPr>
        <p:grpSpPr>
          <a:xfrm>
            <a:off x="1541630" y="1832284"/>
            <a:ext cx="3360830" cy="949310"/>
            <a:chOff x="0" y="0"/>
            <a:chExt cx="885157" cy="250024"/>
          </a:xfrm>
        </p:grpSpPr>
        <p:sp>
          <p:nvSpPr>
            <p:cNvPr id="7" name="Freeform 7"/>
            <p:cNvSpPr/>
            <p:nvPr/>
          </p:nvSpPr>
          <p:spPr>
            <a:xfrm>
              <a:off x="0" y="0"/>
              <a:ext cx="885157" cy="250024"/>
            </a:xfrm>
            <a:custGeom>
              <a:avLst/>
              <a:gdLst/>
              <a:ahLst/>
              <a:cxnLst/>
              <a:rect l="l" t="t" r="r" b="b"/>
              <a:pathLst>
                <a:path w="885157" h="250024">
                  <a:moveTo>
                    <a:pt x="0" y="0"/>
                  </a:moveTo>
                  <a:lnTo>
                    <a:pt x="885157" y="0"/>
                  </a:lnTo>
                  <a:lnTo>
                    <a:pt x="885157" y="250024"/>
                  </a:lnTo>
                  <a:lnTo>
                    <a:pt x="0" y="250024"/>
                  </a:lnTo>
                  <a:close/>
                </a:path>
              </a:pathLst>
            </a:custGeom>
            <a:solidFill>
              <a:srgbClr val="12F1FF"/>
            </a:solidFill>
          </p:spPr>
          <p:txBody>
            <a:bodyPr/>
            <a:lstStyle/>
            <a:p>
              <a:endParaRPr lang="en-IN"/>
            </a:p>
          </p:txBody>
        </p:sp>
        <p:sp>
          <p:nvSpPr>
            <p:cNvPr id="8" name="TextBox 8"/>
            <p:cNvSpPr txBox="1"/>
            <p:nvPr/>
          </p:nvSpPr>
          <p:spPr>
            <a:xfrm>
              <a:off x="0" y="-57150"/>
              <a:ext cx="885157" cy="307174"/>
            </a:xfrm>
            <a:prstGeom prst="rect">
              <a:avLst/>
            </a:prstGeom>
          </p:spPr>
          <p:txBody>
            <a:bodyPr lIns="50800" tIns="50800" rIns="50800" bIns="50800" rtlCol="0" anchor="ctr"/>
            <a:lstStyle/>
            <a:p>
              <a:pPr algn="ctr">
                <a:lnSpc>
                  <a:spcPts val="4199"/>
                </a:lnSpc>
              </a:pPr>
              <a:r>
                <a:rPr lang="en-US" sz="2999">
                  <a:solidFill>
                    <a:srgbClr val="000000"/>
                  </a:solidFill>
                  <a:latin typeface="Lexend Deca"/>
                  <a:ea typeface="Lexend Deca"/>
                  <a:cs typeface="Lexend Deca"/>
                  <a:sym typeface="Lexend Deca"/>
                </a:rPr>
                <a:t>400 billion PDFs</a:t>
              </a:r>
            </a:p>
          </p:txBody>
        </p:sp>
      </p:grpSp>
      <p:sp>
        <p:nvSpPr>
          <p:cNvPr id="9" name="TextBox 9"/>
          <p:cNvSpPr txBox="1"/>
          <p:nvPr/>
        </p:nvSpPr>
        <p:spPr>
          <a:xfrm>
            <a:off x="1028700" y="369575"/>
            <a:ext cx="16680618" cy="943116"/>
          </a:xfrm>
          <a:prstGeom prst="rect">
            <a:avLst/>
          </a:prstGeom>
        </p:spPr>
        <p:txBody>
          <a:bodyPr lIns="0" tIns="0" rIns="0" bIns="0" rtlCol="0" anchor="t">
            <a:spAutoFit/>
          </a:bodyPr>
          <a:lstStyle/>
          <a:p>
            <a:pPr algn="l">
              <a:lnSpc>
                <a:spcPts val="7867"/>
              </a:lnSpc>
              <a:spcBef>
                <a:spcPct val="0"/>
              </a:spcBef>
            </a:pPr>
            <a:r>
              <a:rPr lang="en-US" sz="5619" dirty="0">
                <a:solidFill>
                  <a:srgbClr val="FA8E8E"/>
                </a:solidFill>
                <a:latin typeface="Lexend Deca"/>
                <a:ea typeface="Lexend Deca"/>
                <a:cs typeface="Lexend Deca"/>
                <a:sym typeface="Lexend Deca"/>
              </a:rPr>
              <a:t>Business Interest</a:t>
            </a:r>
          </a:p>
        </p:txBody>
      </p:sp>
      <p:sp>
        <p:nvSpPr>
          <p:cNvPr id="10" name="TextBox 10"/>
          <p:cNvSpPr txBox="1"/>
          <p:nvPr/>
        </p:nvSpPr>
        <p:spPr>
          <a:xfrm>
            <a:off x="5207432" y="1983406"/>
            <a:ext cx="4887714" cy="580390"/>
          </a:xfrm>
          <a:prstGeom prst="rect">
            <a:avLst/>
          </a:prstGeom>
        </p:spPr>
        <p:txBody>
          <a:bodyPr lIns="0" tIns="0" rIns="0" bIns="0" rtlCol="0" anchor="t">
            <a:spAutoFit/>
          </a:bodyPr>
          <a:lstStyle/>
          <a:p>
            <a:pPr algn="l">
              <a:lnSpc>
                <a:spcPts val="4759"/>
              </a:lnSpc>
              <a:spcBef>
                <a:spcPct val="0"/>
              </a:spcBef>
            </a:pPr>
            <a:r>
              <a:rPr lang="en-US" sz="3399">
                <a:solidFill>
                  <a:srgbClr val="FFFFFF"/>
                </a:solidFill>
                <a:latin typeface="Lexend Deca"/>
                <a:ea typeface="Lexend Deca"/>
                <a:cs typeface="Lexend Deca"/>
                <a:sym typeface="Lexend Deca"/>
              </a:rPr>
              <a:t>Opened in the last year</a:t>
            </a:r>
          </a:p>
        </p:txBody>
      </p:sp>
      <p:sp>
        <p:nvSpPr>
          <p:cNvPr id="11" name="TextBox 11"/>
          <p:cNvSpPr txBox="1"/>
          <p:nvPr/>
        </p:nvSpPr>
        <p:spPr>
          <a:xfrm>
            <a:off x="2664554" y="3234511"/>
            <a:ext cx="15092660" cy="580390"/>
          </a:xfrm>
          <a:prstGeom prst="rect">
            <a:avLst/>
          </a:prstGeom>
        </p:spPr>
        <p:txBody>
          <a:bodyPr lIns="0" tIns="0" rIns="0" bIns="0" rtlCol="0" anchor="t">
            <a:spAutoFit/>
          </a:bodyPr>
          <a:lstStyle/>
          <a:p>
            <a:pPr algn="l">
              <a:lnSpc>
                <a:spcPts val="4759"/>
              </a:lnSpc>
              <a:spcBef>
                <a:spcPct val="0"/>
              </a:spcBef>
            </a:pPr>
            <a:r>
              <a:rPr lang="en-US" sz="3399">
                <a:solidFill>
                  <a:srgbClr val="FFFFFF"/>
                </a:solidFill>
                <a:latin typeface="Lexend Deca"/>
                <a:ea typeface="Lexend Deca"/>
                <a:cs typeface="Lexend Deca"/>
                <a:sym typeface="Lexend Deca"/>
              </a:rPr>
              <a:t>Signing and reading contracts is a prevalent use case of Adobe Acrobat</a:t>
            </a:r>
          </a:p>
        </p:txBody>
      </p:sp>
      <p:sp>
        <p:nvSpPr>
          <p:cNvPr id="12" name="Freeform 12"/>
          <p:cNvSpPr/>
          <p:nvPr/>
        </p:nvSpPr>
        <p:spPr>
          <a:xfrm>
            <a:off x="10406949" y="1646066"/>
            <a:ext cx="1321745" cy="1321745"/>
          </a:xfrm>
          <a:custGeom>
            <a:avLst/>
            <a:gdLst/>
            <a:ahLst/>
            <a:cxnLst/>
            <a:rect l="l" t="t" r="r" b="b"/>
            <a:pathLst>
              <a:path w="1321745" h="1321745">
                <a:moveTo>
                  <a:pt x="0" y="0"/>
                </a:moveTo>
                <a:lnTo>
                  <a:pt x="1321745" y="0"/>
                </a:lnTo>
                <a:lnTo>
                  <a:pt x="1321745" y="1321745"/>
                </a:lnTo>
                <a:lnTo>
                  <a:pt x="0" y="1321745"/>
                </a:lnTo>
                <a:lnTo>
                  <a:pt x="0" y="0"/>
                </a:lnTo>
                <a:close/>
              </a:path>
            </a:pathLst>
          </a:custGeom>
          <a:blipFill>
            <a:blip r:embed="rId5"/>
            <a:stretch>
              <a:fillRect/>
            </a:stretch>
          </a:blipFill>
        </p:spPr>
        <p:txBody>
          <a:bodyPr/>
          <a:lstStyle/>
          <a:p>
            <a:endParaRPr lang="en-IN"/>
          </a:p>
        </p:txBody>
      </p:sp>
      <p:sp>
        <p:nvSpPr>
          <p:cNvPr id="13" name="TextBox 13"/>
          <p:cNvSpPr txBox="1"/>
          <p:nvPr/>
        </p:nvSpPr>
        <p:spPr>
          <a:xfrm>
            <a:off x="2021864" y="4395469"/>
            <a:ext cx="1285379" cy="748031"/>
          </a:xfrm>
          <a:prstGeom prst="rect">
            <a:avLst/>
          </a:prstGeom>
        </p:spPr>
        <p:txBody>
          <a:bodyPr lIns="0" tIns="0" rIns="0" bIns="0" rtlCol="0" anchor="t">
            <a:spAutoFit/>
          </a:bodyPr>
          <a:lstStyle/>
          <a:p>
            <a:pPr algn="l">
              <a:lnSpc>
                <a:spcPts val="6019"/>
              </a:lnSpc>
              <a:spcBef>
                <a:spcPct val="0"/>
              </a:spcBef>
            </a:pPr>
            <a:r>
              <a:rPr lang="en-US" sz="4299">
                <a:solidFill>
                  <a:srgbClr val="FFFFFF"/>
                </a:solidFill>
                <a:latin typeface="Lexend Deca"/>
                <a:ea typeface="Lexend Deca"/>
                <a:cs typeface="Lexend Deca"/>
                <a:sym typeface="Lexend Deca"/>
              </a:rPr>
              <a:t>But...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B081D"/>
        </a:solidFill>
        <a:effectLst/>
      </p:bgPr>
    </p:bg>
    <p:spTree>
      <p:nvGrpSpPr>
        <p:cNvPr id="1" name=""/>
        <p:cNvGrpSpPr/>
        <p:nvPr/>
      </p:nvGrpSpPr>
      <p:grpSpPr>
        <a:xfrm>
          <a:off x="0" y="0"/>
          <a:ext cx="0" cy="0"/>
          <a:chOff x="0" y="0"/>
          <a:chExt cx="0" cy="0"/>
        </a:xfrm>
      </p:grpSpPr>
      <p:sp>
        <p:nvSpPr>
          <p:cNvPr id="3" name="Freeform 3"/>
          <p:cNvSpPr/>
          <p:nvPr/>
        </p:nvSpPr>
        <p:spPr>
          <a:xfrm flipH="1">
            <a:off x="12716086" y="7295223"/>
            <a:ext cx="2359579" cy="2359579"/>
          </a:xfrm>
          <a:custGeom>
            <a:avLst/>
            <a:gdLst/>
            <a:ahLst/>
            <a:cxnLst/>
            <a:rect l="l" t="t" r="r" b="b"/>
            <a:pathLst>
              <a:path w="2359579" h="2359579">
                <a:moveTo>
                  <a:pt x="2359579" y="0"/>
                </a:moveTo>
                <a:lnTo>
                  <a:pt x="0" y="0"/>
                </a:lnTo>
                <a:lnTo>
                  <a:pt x="0" y="2359580"/>
                </a:lnTo>
                <a:lnTo>
                  <a:pt x="2359579" y="2359580"/>
                </a:lnTo>
                <a:lnTo>
                  <a:pt x="2359579"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0061636" y="1470315"/>
            <a:ext cx="7699004" cy="4723148"/>
          </a:xfrm>
          <a:custGeom>
            <a:avLst/>
            <a:gdLst/>
            <a:ahLst/>
            <a:cxnLst/>
            <a:rect l="l" t="t" r="r" b="b"/>
            <a:pathLst>
              <a:path w="7699004" h="4723148">
                <a:moveTo>
                  <a:pt x="0" y="0"/>
                </a:moveTo>
                <a:lnTo>
                  <a:pt x="7699004" y="0"/>
                </a:lnTo>
                <a:lnTo>
                  <a:pt x="7699004" y="4723148"/>
                </a:lnTo>
                <a:lnTo>
                  <a:pt x="0" y="4723148"/>
                </a:lnTo>
                <a:lnTo>
                  <a:pt x="0" y="0"/>
                </a:lnTo>
                <a:close/>
              </a:path>
            </a:pathLst>
          </a:custGeom>
          <a:blipFill>
            <a:blip r:embed="rId5"/>
            <a:stretch>
              <a:fillRect l="-185569" t="-87698" r="-8542" b="-124084"/>
            </a:stretch>
          </a:blipFill>
        </p:spPr>
        <p:txBody>
          <a:bodyPr/>
          <a:lstStyle/>
          <a:p>
            <a:endParaRPr lang="en-IN"/>
          </a:p>
        </p:txBody>
      </p:sp>
      <p:sp>
        <p:nvSpPr>
          <p:cNvPr id="5" name="TextBox 5"/>
          <p:cNvSpPr txBox="1"/>
          <p:nvPr/>
        </p:nvSpPr>
        <p:spPr>
          <a:xfrm>
            <a:off x="11066822" y="8677910"/>
            <a:ext cx="1642765" cy="580390"/>
          </a:xfrm>
          <a:prstGeom prst="rect">
            <a:avLst/>
          </a:prstGeom>
        </p:spPr>
        <p:txBody>
          <a:bodyPr lIns="0" tIns="0" rIns="0" bIns="0" rtlCol="0" anchor="t">
            <a:spAutoFit/>
          </a:bodyPr>
          <a:lstStyle/>
          <a:p>
            <a:pPr algn="ctr">
              <a:lnSpc>
                <a:spcPts val="4759"/>
              </a:lnSpc>
              <a:spcBef>
                <a:spcPct val="0"/>
              </a:spcBef>
            </a:pPr>
            <a:r>
              <a:rPr lang="en-US" sz="3399">
                <a:solidFill>
                  <a:srgbClr val="FFFFF9"/>
                </a:solidFill>
                <a:latin typeface="Lexend Deca"/>
                <a:ea typeface="Lexend Deca"/>
                <a:cs typeface="Lexend Deca"/>
                <a:sym typeface="Lexend Deca"/>
              </a:rPr>
              <a:t>Context</a:t>
            </a:r>
          </a:p>
        </p:txBody>
      </p:sp>
      <p:grpSp>
        <p:nvGrpSpPr>
          <p:cNvPr id="6" name="Group 6"/>
          <p:cNvGrpSpPr/>
          <p:nvPr/>
        </p:nvGrpSpPr>
        <p:grpSpPr>
          <a:xfrm>
            <a:off x="10436063" y="2513004"/>
            <a:ext cx="6922840" cy="3680459"/>
            <a:chOff x="0" y="0"/>
            <a:chExt cx="1823299" cy="969339"/>
          </a:xfrm>
        </p:grpSpPr>
        <p:sp>
          <p:nvSpPr>
            <p:cNvPr id="7" name="Freeform 7"/>
            <p:cNvSpPr/>
            <p:nvPr/>
          </p:nvSpPr>
          <p:spPr>
            <a:xfrm>
              <a:off x="0" y="0"/>
              <a:ext cx="1823299" cy="969339"/>
            </a:xfrm>
            <a:custGeom>
              <a:avLst/>
              <a:gdLst/>
              <a:ahLst/>
              <a:cxnLst/>
              <a:rect l="l" t="t" r="r" b="b"/>
              <a:pathLst>
                <a:path w="1823299" h="969339">
                  <a:moveTo>
                    <a:pt x="0" y="0"/>
                  </a:moveTo>
                  <a:lnTo>
                    <a:pt x="1823299" y="0"/>
                  </a:lnTo>
                  <a:lnTo>
                    <a:pt x="1823299" y="969339"/>
                  </a:lnTo>
                  <a:lnTo>
                    <a:pt x="0" y="969339"/>
                  </a:lnTo>
                  <a:close/>
                </a:path>
              </a:pathLst>
            </a:custGeom>
            <a:solidFill>
              <a:srgbClr val="F4F4F4"/>
            </a:solidFill>
          </p:spPr>
          <p:txBody>
            <a:bodyPr/>
            <a:lstStyle/>
            <a:p>
              <a:endParaRPr lang="en-IN"/>
            </a:p>
          </p:txBody>
        </p:sp>
        <p:sp>
          <p:nvSpPr>
            <p:cNvPr id="8" name="TextBox 8"/>
            <p:cNvSpPr txBox="1"/>
            <p:nvPr/>
          </p:nvSpPr>
          <p:spPr>
            <a:xfrm>
              <a:off x="0" y="-57150"/>
              <a:ext cx="1823299" cy="1026489"/>
            </a:xfrm>
            <a:prstGeom prst="rect">
              <a:avLst/>
            </a:prstGeom>
          </p:spPr>
          <p:txBody>
            <a:bodyPr lIns="50800" tIns="50800" rIns="50800" bIns="50800" rtlCol="0" anchor="t"/>
            <a:lstStyle/>
            <a:p>
              <a:pPr algn="l">
                <a:lnSpc>
                  <a:spcPts val="3639"/>
                </a:lnSpc>
              </a:pPr>
              <a:endParaRPr lang="en-US" sz="2599" dirty="0">
                <a:solidFill>
                  <a:srgbClr val="0B081D"/>
                </a:solidFill>
                <a:latin typeface="Lexend Deca"/>
                <a:ea typeface="Lexend Deca"/>
                <a:cs typeface="Lexend Deca"/>
                <a:sym typeface="Lexend Deca"/>
              </a:endParaRPr>
            </a:p>
            <a:p>
              <a:pPr algn="l">
                <a:lnSpc>
                  <a:spcPts val="3639"/>
                </a:lnSpc>
              </a:pPr>
              <a:r>
                <a:rPr lang="en-US" sz="2599" dirty="0">
                  <a:solidFill>
                    <a:srgbClr val="0B081D"/>
                  </a:solidFill>
                  <a:latin typeface="Lexend Deca"/>
                  <a:ea typeface="Lexend Deca"/>
                  <a:cs typeface="Lexend Deca"/>
                  <a:sym typeface="Lexend Deca"/>
                </a:rPr>
                <a:t>The agreement specifies a usage limit of up to 500 concurrent users.</a:t>
              </a:r>
            </a:p>
          </p:txBody>
        </p:sp>
      </p:grpSp>
      <p:grpSp>
        <p:nvGrpSpPr>
          <p:cNvPr id="9" name="Group 9"/>
          <p:cNvGrpSpPr/>
          <p:nvPr/>
        </p:nvGrpSpPr>
        <p:grpSpPr>
          <a:xfrm>
            <a:off x="10182210" y="1470315"/>
            <a:ext cx="6383114" cy="754064"/>
            <a:chOff x="0" y="0"/>
            <a:chExt cx="1681149" cy="198601"/>
          </a:xfrm>
        </p:grpSpPr>
        <p:sp>
          <p:nvSpPr>
            <p:cNvPr id="10" name="Freeform 10"/>
            <p:cNvSpPr/>
            <p:nvPr/>
          </p:nvSpPr>
          <p:spPr>
            <a:xfrm>
              <a:off x="0" y="0"/>
              <a:ext cx="1681149" cy="198601"/>
            </a:xfrm>
            <a:custGeom>
              <a:avLst/>
              <a:gdLst/>
              <a:ahLst/>
              <a:cxnLst/>
              <a:rect l="l" t="t" r="r" b="b"/>
              <a:pathLst>
                <a:path w="1681149" h="198601">
                  <a:moveTo>
                    <a:pt x="0" y="0"/>
                  </a:moveTo>
                  <a:lnTo>
                    <a:pt x="1681149" y="0"/>
                  </a:lnTo>
                  <a:lnTo>
                    <a:pt x="1681149" y="198601"/>
                  </a:lnTo>
                  <a:lnTo>
                    <a:pt x="0" y="198601"/>
                  </a:lnTo>
                  <a:close/>
                </a:path>
              </a:pathLst>
            </a:custGeom>
            <a:solidFill>
              <a:srgbClr val="FFFFF9"/>
            </a:solidFill>
          </p:spPr>
          <p:txBody>
            <a:bodyPr/>
            <a:lstStyle/>
            <a:p>
              <a:endParaRPr lang="en-IN"/>
            </a:p>
          </p:txBody>
        </p:sp>
        <p:sp>
          <p:nvSpPr>
            <p:cNvPr id="11" name="TextBox 11"/>
            <p:cNvSpPr txBox="1"/>
            <p:nvPr/>
          </p:nvSpPr>
          <p:spPr>
            <a:xfrm>
              <a:off x="0" y="-38100"/>
              <a:ext cx="1681149" cy="236701"/>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0310510" y="1648573"/>
            <a:ext cx="6948790" cy="802842"/>
            <a:chOff x="0" y="0"/>
            <a:chExt cx="1830134" cy="211448"/>
          </a:xfrm>
        </p:grpSpPr>
        <p:sp>
          <p:nvSpPr>
            <p:cNvPr id="13" name="Freeform 13"/>
            <p:cNvSpPr/>
            <p:nvPr/>
          </p:nvSpPr>
          <p:spPr>
            <a:xfrm>
              <a:off x="0" y="0"/>
              <a:ext cx="1830134" cy="211448"/>
            </a:xfrm>
            <a:custGeom>
              <a:avLst/>
              <a:gdLst/>
              <a:ahLst/>
              <a:cxnLst/>
              <a:rect l="l" t="t" r="r" b="b"/>
              <a:pathLst>
                <a:path w="1830134" h="211448">
                  <a:moveTo>
                    <a:pt x="25625" y="0"/>
                  </a:moveTo>
                  <a:lnTo>
                    <a:pt x="1804509" y="0"/>
                  </a:lnTo>
                  <a:cubicBezTo>
                    <a:pt x="1818661" y="0"/>
                    <a:pt x="1830134" y="11473"/>
                    <a:pt x="1830134" y="25625"/>
                  </a:cubicBezTo>
                  <a:lnTo>
                    <a:pt x="1830134" y="185823"/>
                  </a:lnTo>
                  <a:cubicBezTo>
                    <a:pt x="1830134" y="199975"/>
                    <a:pt x="1818661" y="211448"/>
                    <a:pt x="1804509" y="211448"/>
                  </a:cubicBezTo>
                  <a:lnTo>
                    <a:pt x="25625" y="211448"/>
                  </a:lnTo>
                  <a:cubicBezTo>
                    <a:pt x="11473" y="211448"/>
                    <a:pt x="0" y="199975"/>
                    <a:pt x="0" y="185823"/>
                  </a:cubicBezTo>
                  <a:lnTo>
                    <a:pt x="0" y="25625"/>
                  </a:lnTo>
                  <a:cubicBezTo>
                    <a:pt x="0" y="11473"/>
                    <a:pt x="11473" y="0"/>
                    <a:pt x="25625" y="0"/>
                  </a:cubicBezTo>
                  <a:close/>
                </a:path>
              </a:pathLst>
            </a:custGeom>
            <a:solidFill>
              <a:srgbClr val="525AE3"/>
            </a:solidFill>
            <a:ln w="95250" cap="rnd">
              <a:solidFill>
                <a:srgbClr val="565DE4"/>
              </a:solidFill>
              <a:prstDash val="solid"/>
              <a:round/>
            </a:ln>
          </p:spPr>
          <p:txBody>
            <a:bodyPr/>
            <a:lstStyle/>
            <a:p>
              <a:endParaRPr lang="en-IN"/>
            </a:p>
          </p:txBody>
        </p:sp>
        <p:sp>
          <p:nvSpPr>
            <p:cNvPr id="14" name="TextBox 14"/>
            <p:cNvSpPr txBox="1"/>
            <p:nvPr/>
          </p:nvSpPr>
          <p:spPr>
            <a:xfrm>
              <a:off x="0" y="-57150"/>
              <a:ext cx="1830134" cy="268598"/>
            </a:xfrm>
            <a:prstGeom prst="rect">
              <a:avLst/>
            </a:prstGeom>
          </p:spPr>
          <p:txBody>
            <a:bodyPr lIns="50800" tIns="50800" rIns="50800" bIns="50800" rtlCol="0" anchor="ctr"/>
            <a:lstStyle/>
            <a:p>
              <a:pPr algn="l">
                <a:lnSpc>
                  <a:spcPts val="3359"/>
                </a:lnSpc>
              </a:pPr>
              <a:r>
                <a:rPr lang="en-US" sz="2399">
                  <a:solidFill>
                    <a:srgbClr val="FFFFFF"/>
                  </a:solidFill>
                  <a:latin typeface="Lexend Deca"/>
                  <a:ea typeface="Lexend Deca"/>
                  <a:cs typeface="Lexend Deca"/>
                  <a:sym typeface="Lexend Deca"/>
                </a:rPr>
                <a:t>What is the usage limit?</a:t>
              </a:r>
            </a:p>
          </p:txBody>
        </p:sp>
      </p:grpSp>
      <p:sp>
        <p:nvSpPr>
          <p:cNvPr id="18" name="TextBox 18"/>
          <p:cNvSpPr txBox="1"/>
          <p:nvPr/>
        </p:nvSpPr>
        <p:spPr>
          <a:xfrm>
            <a:off x="266692" y="85584"/>
            <a:ext cx="15429069" cy="943116"/>
          </a:xfrm>
          <a:prstGeom prst="rect">
            <a:avLst/>
          </a:prstGeom>
        </p:spPr>
        <p:txBody>
          <a:bodyPr lIns="0" tIns="0" rIns="0" bIns="0" rtlCol="0" anchor="t">
            <a:spAutoFit/>
          </a:bodyPr>
          <a:lstStyle/>
          <a:p>
            <a:pPr algn="l">
              <a:lnSpc>
                <a:spcPts val="7867"/>
              </a:lnSpc>
              <a:spcBef>
                <a:spcPct val="0"/>
              </a:spcBef>
            </a:pPr>
            <a:r>
              <a:rPr lang="en-US" sz="5619" dirty="0">
                <a:solidFill>
                  <a:srgbClr val="FA8E8E"/>
                </a:solidFill>
                <a:latin typeface="Lexend Deca"/>
                <a:ea typeface="Lexend Deca"/>
                <a:cs typeface="Lexend Deca"/>
                <a:sym typeface="Lexend Deca"/>
              </a:rPr>
              <a:t>Motivating Use Case (Contract)</a:t>
            </a:r>
          </a:p>
        </p:txBody>
      </p:sp>
      <p:sp>
        <p:nvSpPr>
          <p:cNvPr id="19" name="Freeform 2"/>
          <p:cNvSpPr/>
          <p:nvPr/>
        </p:nvSpPr>
        <p:spPr>
          <a:xfrm>
            <a:off x="266692" y="1470315"/>
            <a:ext cx="9505224" cy="8155717"/>
          </a:xfrm>
          <a:custGeom>
            <a:avLst/>
            <a:gdLst/>
            <a:ahLst/>
            <a:cxnLst/>
            <a:rect l="l" t="t" r="r" b="b"/>
            <a:pathLst>
              <a:path w="9505224" h="8155717">
                <a:moveTo>
                  <a:pt x="0" y="0"/>
                </a:moveTo>
                <a:lnTo>
                  <a:pt x="9505224" y="0"/>
                </a:lnTo>
                <a:lnTo>
                  <a:pt x="9505224" y="8155717"/>
                </a:lnTo>
                <a:lnTo>
                  <a:pt x="0" y="8155717"/>
                </a:lnTo>
                <a:lnTo>
                  <a:pt x="0" y="0"/>
                </a:lnTo>
                <a:close/>
              </a:path>
            </a:pathLst>
          </a:custGeom>
          <a:blipFill>
            <a:blip r:embed="rId6"/>
            <a:stretch>
              <a:fillRect l="-17563" t="-6731" r="-75999" b="-42459"/>
            </a:stretch>
          </a:blipFill>
        </p:spPr>
        <p:txBody>
          <a:bodyPr/>
          <a:lstStyle/>
          <a:p>
            <a:endParaRPr lang="en-IN"/>
          </a:p>
        </p:txBody>
      </p:sp>
      <p:grpSp>
        <p:nvGrpSpPr>
          <p:cNvPr id="20" name="Group 15"/>
          <p:cNvGrpSpPr/>
          <p:nvPr/>
        </p:nvGrpSpPr>
        <p:grpSpPr>
          <a:xfrm>
            <a:off x="358362" y="1677045"/>
            <a:ext cx="9260292" cy="8020584"/>
            <a:chOff x="-26233" y="-8117"/>
            <a:chExt cx="2438925" cy="2112417"/>
          </a:xfrm>
        </p:grpSpPr>
        <p:sp>
          <p:nvSpPr>
            <p:cNvPr id="21" name="Freeform 16"/>
            <p:cNvSpPr/>
            <p:nvPr/>
          </p:nvSpPr>
          <p:spPr>
            <a:xfrm>
              <a:off x="0" y="0"/>
              <a:ext cx="2412692" cy="1988592"/>
            </a:xfrm>
            <a:custGeom>
              <a:avLst/>
              <a:gdLst/>
              <a:ahLst/>
              <a:cxnLst/>
              <a:rect l="l" t="t" r="r" b="b"/>
              <a:pathLst>
                <a:path w="2412692" h="1988592">
                  <a:moveTo>
                    <a:pt x="0" y="0"/>
                  </a:moveTo>
                  <a:lnTo>
                    <a:pt x="2412692" y="0"/>
                  </a:lnTo>
                  <a:lnTo>
                    <a:pt x="2412692" y="1988592"/>
                  </a:lnTo>
                  <a:lnTo>
                    <a:pt x="0" y="1988592"/>
                  </a:lnTo>
                  <a:close/>
                </a:path>
              </a:pathLst>
            </a:custGeom>
            <a:solidFill>
              <a:srgbClr val="FFFFF9"/>
            </a:solidFill>
          </p:spPr>
          <p:txBody>
            <a:bodyPr/>
            <a:lstStyle/>
            <a:p>
              <a:endParaRPr lang="en-IN"/>
            </a:p>
          </p:txBody>
        </p:sp>
        <p:sp>
          <p:nvSpPr>
            <p:cNvPr id="22" name="TextBox 17"/>
            <p:cNvSpPr txBox="1"/>
            <p:nvPr/>
          </p:nvSpPr>
          <p:spPr>
            <a:xfrm>
              <a:off x="-26233" y="-8117"/>
              <a:ext cx="2412692" cy="2112417"/>
            </a:xfrm>
            <a:prstGeom prst="rect">
              <a:avLst/>
            </a:prstGeom>
          </p:spPr>
          <p:txBody>
            <a:bodyPr lIns="50800" tIns="50800" rIns="50800" bIns="50800" rtlCol="0" anchor="t"/>
            <a:lstStyle/>
            <a:p>
              <a:pPr marL="690872" lvl="1" indent="-345436" algn="l">
                <a:lnSpc>
                  <a:spcPts val="4479"/>
                </a:lnSpc>
                <a:buFont typeface="Arial"/>
                <a:buChar char="•"/>
              </a:pPr>
              <a:r>
                <a:rPr lang="en-US" sz="3199" dirty="0">
                  <a:solidFill>
                    <a:srgbClr val="0B081D"/>
                  </a:solidFill>
                  <a:latin typeface="Times New Roman"/>
                  <a:ea typeface="Times New Roman"/>
                  <a:cs typeface="Times New Roman"/>
                  <a:sym typeface="Times New Roman"/>
                </a:rPr>
                <a:t>License grant: Non-exclusive, non-transferable license to use the software.</a:t>
              </a:r>
            </a:p>
            <a:p>
              <a:pPr marL="690872" lvl="1" indent="-345436" algn="l">
                <a:lnSpc>
                  <a:spcPts val="4479"/>
                </a:lnSpc>
                <a:buFont typeface="Arial"/>
                <a:buChar char="•"/>
              </a:pPr>
              <a:endParaRPr lang="en-US" sz="3199" dirty="0">
                <a:solidFill>
                  <a:srgbClr val="0B081D"/>
                </a:solidFill>
                <a:latin typeface="Times New Roman"/>
                <a:ea typeface="Times New Roman"/>
                <a:cs typeface="Times New Roman"/>
                <a:sym typeface="Times New Roman"/>
              </a:endParaRPr>
            </a:p>
            <a:p>
              <a:pPr marL="690872" lvl="1" indent="-345436" algn="l">
                <a:lnSpc>
                  <a:spcPts val="4479"/>
                </a:lnSpc>
                <a:buFont typeface="Arial"/>
                <a:buChar char="•"/>
              </a:pPr>
              <a:r>
                <a:rPr lang="en-US" sz="3199" dirty="0">
                  <a:solidFill>
                    <a:srgbClr val="0B081D"/>
                  </a:solidFill>
                  <a:latin typeface="Times New Roman"/>
                  <a:ea typeface="Times New Roman"/>
                  <a:cs typeface="Times New Roman"/>
                  <a:sym typeface="Times New Roman"/>
                </a:rPr>
                <a:t>Usage limit: Up to 500 concurrent users.</a:t>
              </a:r>
            </a:p>
            <a:p>
              <a:pPr marL="669283" lvl="1" indent="-334641" algn="l">
                <a:lnSpc>
                  <a:spcPts val="4339"/>
                </a:lnSpc>
                <a:buFont typeface="Arial"/>
                <a:buChar char="•"/>
              </a:pPr>
              <a:endParaRPr lang="en-US" sz="3199" dirty="0">
                <a:solidFill>
                  <a:srgbClr val="0B081D"/>
                </a:solidFill>
                <a:latin typeface="Times New Roman"/>
                <a:ea typeface="Times New Roman"/>
                <a:cs typeface="Times New Roman"/>
                <a:sym typeface="Times New Roman"/>
              </a:endParaRPr>
            </a:p>
            <a:p>
              <a:pPr algn="l">
                <a:lnSpc>
                  <a:spcPts val="3499"/>
                </a:lnSpc>
              </a:pPr>
              <a:endParaRPr lang="en-US" sz="3199" dirty="0">
                <a:solidFill>
                  <a:srgbClr val="0B081D"/>
                </a:solidFill>
                <a:latin typeface="Times New Roman"/>
                <a:ea typeface="Times New Roman"/>
                <a:cs typeface="Times New Roman"/>
                <a:sym typeface="Times New Roman"/>
              </a:endParaRPr>
            </a:p>
          </p:txBody>
        </p:sp>
      </p:grpSp>
      <p:grpSp>
        <p:nvGrpSpPr>
          <p:cNvPr id="23" name="Group 22">
            <a:extLst>
              <a:ext uri="{FF2B5EF4-FFF2-40B4-BE49-F238E27FC236}">
                <a16:creationId xmlns:a16="http://schemas.microsoft.com/office/drawing/2014/main" id="{979305F1-1C46-6D58-8527-845EEFF030BC}"/>
              </a:ext>
            </a:extLst>
          </p:cNvPr>
          <p:cNvGrpSpPr/>
          <p:nvPr/>
        </p:nvGrpSpPr>
        <p:grpSpPr>
          <a:xfrm>
            <a:off x="10436063" y="3277113"/>
            <a:ext cx="4499137" cy="568648"/>
            <a:chOff x="0" y="0"/>
            <a:chExt cx="1115385" cy="130176"/>
          </a:xfrm>
        </p:grpSpPr>
        <p:sp>
          <p:nvSpPr>
            <p:cNvPr id="24" name="Freeform 56">
              <a:extLst>
                <a:ext uri="{FF2B5EF4-FFF2-40B4-BE49-F238E27FC236}">
                  <a16:creationId xmlns:a16="http://schemas.microsoft.com/office/drawing/2014/main" id="{51F18CBB-A8F1-89FA-82A4-534E42F22C40}"/>
                </a:ext>
              </a:extLst>
            </p:cNvPr>
            <p:cNvSpPr/>
            <p:nvPr/>
          </p:nvSpPr>
          <p:spPr>
            <a:xfrm>
              <a:off x="0" y="0"/>
              <a:ext cx="1115385" cy="130176"/>
            </a:xfrm>
            <a:custGeom>
              <a:avLst/>
              <a:gdLst/>
              <a:ahLst/>
              <a:cxnLst/>
              <a:rect l="l" t="t" r="r" b="b"/>
              <a:pathLst>
                <a:path w="1115385" h="130176">
                  <a:moveTo>
                    <a:pt x="0" y="0"/>
                  </a:moveTo>
                  <a:lnTo>
                    <a:pt x="1115385" y="0"/>
                  </a:lnTo>
                  <a:lnTo>
                    <a:pt x="1115385" y="130176"/>
                  </a:lnTo>
                  <a:lnTo>
                    <a:pt x="0" y="130176"/>
                  </a:lnTo>
                  <a:close/>
                </a:path>
              </a:pathLst>
            </a:custGeom>
            <a:solidFill>
              <a:srgbClr val="7CC644">
                <a:alpha val="29804"/>
              </a:srgbClr>
            </a:solidFill>
          </p:spPr>
          <p:txBody>
            <a:bodyPr/>
            <a:lstStyle/>
            <a:p>
              <a:endParaRPr lang="en-IN"/>
            </a:p>
          </p:txBody>
        </p:sp>
        <p:sp>
          <p:nvSpPr>
            <p:cNvPr id="25" name="TextBox 24">
              <a:extLst>
                <a:ext uri="{FF2B5EF4-FFF2-40B4-BE49-F238E27FC236}">
                  <a16:creationId xmlns:a16="http://schemas.microsoft.com/office/drawing/2014/main" id="{7B0E7589-5FD5-1408-D691-15DFAC74E58E}"/>
                </a:ext>
              </a:extLst>
            </p:cNvPr>
            <p:cNvSpPr txBox="1"/>
            <p:nvPr/>
          </p:nvSpPr>
          <p:spPr>
            <a:xfrm>
              <a:off x="0" y="-38100"/>
              <a:ext cx="1115385" cy="168276"/>
            </a:xfrm>
            <a:prstGeom prst="rect">
              <a:avLst/>
            </a:prstGeom>
          </p:spPr>
          <p:txBody>
            <a:bodyPr lIns="50800" tIns="50800" rIns="50800" bIns="50800" rtlCol="0" anchor="ctr"/>
            <a:lstStyle/>
            <a:p>
              <a:pPr algn="ctr">
                <a:lnSpc>
                  <a:spcPts val="2659"/>
                </a:lnSpc>
              </a:pPr>
              <a:endParaRPr/>
            </a:p>
          </p:txBody>
        </p:sp>
      </p:grpSp>
      <p:grpSp>
        <p:nvGrpSpPr>
          <p:cNvPr id="26" name="Group 25">
            <a:extLst>
              <a:ext uri="{FF2B5EF4-FFF2-40B4-BE49-F238E27FC236}">
                <a16:creationId xmlns:a16="http://schemas.microsoft.com/office/drawing/2014/main" id="{9545F63F-8F64-C846-EB65-1BF844EDF42A}"/>
              </a:ext>
            </a:extLst>
          </p:cNvPr>
          <p:cNvGrpSpPr/>
          <p:nvPr/>
        </p:nvGrpSpPr>
        <p:grpSpPr>
          <a:xfrm>
            <a:off x="3157667" y="3478221"/>
            <a:ext cx="4672558" cy="568648"/>
            <a:chOff x="0" y="0"/>
            <a:chExt cx="1115385" cy="130176"/>
          </a:xfrm>
        </p:grpSpPr>
        <p:sp>
          <p:nvSpPr>
            <p:cNvPr id="27" name="Freeform 56">
              <a:extLst>
                <a:ext uri="{FF2B5EF4-FFF2-40B4-BE49-F238E27FC236}">
                  <a16:creationId xmlns:a16="http://schemas.microsoft.com/office/drawing/2014/main" id="{56102927-1B55-D221-795A-2911FA4B4448}"/>
                </a:ext>
              </a:extLst>
            </p:cNvPr>
            <p:cNvSpPr/>
            <p:nvPr/>
          </p:nvSpPr>
          <p:spPr>
            <a:xfrm>
              <a:off x="0" y="0"/>
              <a:ext cx="1115385" cy="130176"/>
            </a:xfrm>
            <a:custGeom>
              <a:avLst/>
              <a:gdLst/>
              <a:ahLst/>
              <a:cxnLst/>
              <a:rect l="l" t="t" r="r" b="b"/>
              <a:pathLst>
                <a:path w="1115385" h="130176">
                  <a:moveTo>
                    <a:pt x="0" y="0"/>
                  </a:moveTo>
                  <a:lnTo>
                    <a:pt x="1115385" y="0"/>
                  </a:lnTo>
                  <a:lnTo>
                    <a:pt x="1115385" y="130176"/>
                  </a:lnTo>
                  <a:lnTo>
                    <a:pt x="0" y="130176"/>
                  </a:lnTo>
                  <a:close/>
                </a:path>
              </a:pathLst>
            </a:custGeom>
            <a:solidFill>
              <a:srgbClr val="7CC644">
                <a:alpha val="29804"/>
              </a:srgbClr>
            </a:solidFill>
          </p:spPr>
          <p:txBody>
            <a:bodyPr/>
            <a:lstStyle/>
            <a:p>
              <a:endParaRPr lang="en-IN"/>
            </a:p>
          </p:txBody>
        </p:sp>
        <p:sp>
          <p:nvSpPr>
            <p:cNvPr id="28" name="TextBox 27">
              <a:extLst>
                <a:ext uri="{FF2B5EF4-FFF2-40B4-BE49-F238E27FC236}">
                  <a16:creationId xmlns:a16="http://schemas.microsoft.com/office/drawing/2014/main" id="{797D06CE-FF48-E72B-1A56-AAB37CE23EB2}"/>
                </a:ext>
              </a:extLst>
            </p:cNvPr>
            <p:cNvSpPr txBox="1"/>
            <p:nvPr/>
          </p:nvSpPr>
          <p:spPr>
            <a:xfrm>
              <a:off x="0" y="-38100"/>
              <a:ext cx="1115385" cy="168276"/>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1262</TotalTime>
  <Words>3236</Words>
  <Application>Microsoft Office PowerPoint</Application>
  <PresentationFormat>Custom</PresentationFormat>
  <Paragraphs>431</Paragraphs>
  <Slides>35</Slides>
  <Notes>35</Notes>
  <HiddenSlides>6</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Times New Roman Bold</vt:lpstr>
      <vt:lpstr>Arial</vt:lpstr>
      <vt:lpstr>Calibri</vt:lpstr>
      <vt:lpstr>Lexend Deca</vt:lpstr>
      <vt:lpstr>Segoe Script Bold</vt:lpstr>
      <vt:lpstr>Canva Sans</vt:lpstr>
      <vt:lpstr>Canva Sans Bold</vt:lpstr>
      <vt:lpstr>Glacial Indifference</vt:lpstr>
      <vt:lpstr>Times New Roman</vt:lpstr>
      <vt:lpstr>Lexend Giga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Hallucination-aware decoding</dc:title>
  <cp:lastModifiedBy>Nikhil Anand</cp:lastModifiedBy>
  <cp:revision>1</cp:revision>
  <dcterms:created xsi:type="dcterms:W3CDTF">2006-08-16T00:00:00Z</dcterms:created>
  <dcterms:modified xsi:type="dcterms:W3CDTF">2024-07-24T09:41:57Z</dcterms:modified>
  <dc:identifier>DAGKFKmuJvM</dc:identifier>
</cp:coreProperties>
</file>